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5173F-F547-41C2-9232-F07083309217}" type="datetimeFigureOut">
              <a:rPr lang="en-US" smtClean="0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381C-01F9-4DD1-BFC9-CAA0249EE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Hablo</a:t>
            </a:r>
            <a:r>
              <a:rPr lang="en-US" dirty="0" smtClean="0"/>
              <a:t>, </a:t>
            </a:r>
            <a:r>
              <a:rPr lang="en-US" dirty="0" err="1" smtClean="0"/>
              <a:t>Escucho</a:t>
            </a:r>
            <a:r>
              <a:rPr lang="en-US" dirty="0" smtClean="0"/>
              <a:t>, </a:t>
            </a:r>
            <a:r>
              <a:rPr lang="en-US" dirty="0" err="1" smtClean="0"/>
              <a:t>Escribo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Obtengo</a:t>
            </a:r>
            <a:r>
              <a:rPr lang="en-US" dirty="0" smtClean="0"/>
              <a:t> 5 </a:t>
            </a:r>
            <a:r>
              <a:rPr lang="en-US" dirty="0" err="1" smtClean="0"/>
              <a:t>hojitas</a:t>
            </a:r>
            <a:r>
              <a:rPr lang="en-US" dirty="0" smtClean="0"/>
              <a:t> </a:t>
            </a:r>
            <a:r>
              <a:rPr lang="en-US" dirty="0" smtClean="0"/>
              <a:t>y un </a:t>
            </a:r>
            <a:r>
              <a:rPr lang="es-ES" dirty="0"/>
              <a:t>bolígrafo</a:t>
            </a:r>
            <a:r>
              <a:rPr lang="es-ES" dirty="0" smtClean="0"/>
              <a:t>.  </a:t>
            </a:r>
          </a:p>
          <a:p>
            <a:pPr marL="514350" indent="-514350">
              <a:buFont typeface="+mj-lt"/>
              <a:buAutoNum type="arabicParenR"/>
            </a:pPr>
            <a:endParaRPr lang="es-ES" dirty="0" smtClean="0"/>
          </a:p>
          <a:p>
            <a:pPr marL="514350" indent="-514350">
              <a:buFont typeface="+mj-lt"/>
              <a:buAutoNum type="arabicParenR"/>
            </a:pPr>
            <a:r>
              <a:rPr lang="es-ES" dirty="0" smtClean="0"/>
              <a:t>Escucho el sonido.  </a:t>
            </a:r>
          </a:p>
          <a:p>
            <a:pPr marL="514350" indent="-514350">
              <a:buFont typeface="+mj-lt"/>
              <a:buAutoNum type="arabicParenR"/>
            </a:pPr>
            <a:endParaRPr lang="es-ES" dirty="0" smtClean="0"/>
          </a:p>
          <a:p>
            <a:pPr marL="514350" indent="-514350">
              <a:buFont typeface="+mj-lt"/>
              <a:buAutoNum type="arabicParenR"/>
            </a:pPr>
            <a:r>
              <a:rPr lang="es-ES" dirty="0" smtClean="0"/>
              <a:t>Hablo con una persona en </a:t>
            </a:r>
            <a:r>
              <a:rPr lang="es-ES" dirty="0"/>
              <a:t>español hasta que escuche el </a:t>
            </a:r>
            <a:r>
              <a:rPr lang="es-ES" dirty="0" smtClean="0"/>
              <a:t>sonido.  </a:t>
            </a:r>
          </a:p>
          <a:p>
            <a:pPr marL="514350" indent="-514350">
              <a:buFont typeface="+mj-lt"/>
              <a:buAutoNum type="arabicParenR"/>
            </a:pPr>
            <a:endParaRPr lang="es-ES" dirty="0" smtClean="0"/>
          </a:p>
          <a:p>
            <a:pPr marL="514350" indent="-514350">
              <a:buFont typeface="+mj-lt"/>
              <a:buAutoNum type="arabicParenR"/>
            </a:pPr>
            <a:r>
              <a:rPr lang="es-ES" dirty="0" smtClean="0"/>
              <a:t>Escribo una palabra descriptiva en </a:t>
            </a:r>
            <a:endParaRPr lang="es-ES" dirty="0" smtClean="0"/>
          </a:p>
          <a:p>
            <a:pPr marL="514350" indent="-514350">
              <a:buNone/>
            </a:pPr>
            <a:r>
              <a:rPr lang="es-ES" dirty="0" smtClean="0"/>
              <a:t>	</a:t>
            </a:r>
            <a:r>
              <a:rPr lang="es-ES" dirty="0" smtClean="0"/>
              <a:t>la hojita</a:t>
            </a:r>
            <a:r>
              <a:rPr lang="es-ES" dirty="0" smtClean="0"/>
              <a:t>.   </a:t>
            </a:r>
            <a:r>
              <a:rPr lang="en-US" dirty="0" smtClean="0"/>
              <a:t>   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lvl="0" indent="-514350">
              <a:buNone/>
            </a:pPr>
            <a:r>
              <a:rPr lang="es-ES" dirty="0" smtClean="0"/>
              <a:t>5</a:t>
            </a:r>
            <a:r>
              <a:rPr lang="es-ES" smtClean="0"/>
              <a:t>)   </a:t>
            </a:r>
            <a:r>
              <a:rPr lang="es-ES" smtClean="0"/>
              <a:t>Pego la </a:t>
            </a:r>
            <a:r>
              <a:rPr lang="es-ES" dirty="0"/>
              <a:t>palabra en mi compañero/a. </a:t>
            </a:r>
            <a:r>
              <a:rPr lang="es-ES" dirty="0" smtClean="0"/>
              <a:t>  </a:t>
            </a:r>
            <a:endParaRPr lang="en-US" dirty="0" smtClean="0"/>
          </a:p>
        </p:txBody>
      </p:sp>
      <p:pic>
        <p:nvPicPr>
          <p:cNvPr id="4" name="Picture 1" descr="MC9002909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295400"/>
            <a:ext cx="1390650" cy="1162050"/>
          </a:xfrm>
          <a:prstGeom prst="rect">
            <a:avLst/>
          </a:prstGeom>
          <a:noFill/>
        </p:spPr>
      </p:pic>
      <p:pic>
        <p:nvPicPr>
          <p:cNvPr id="5" name="Picture 3" descr="MP90031426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001000" y="1371600"/>
            <a:ext cx="971550" cy="971550"/>
          </a:xfrm>
          <a:prstGeom prst="rect">
            <a:avLst/>
          </a:prstGeom>
          <a:noFill/>
        </p:spPr>
      </p:pic>
      <p:pic>
        <p:nvPicPr>
          <p:cNvPr id="6" name="Picture 5" descr="MC900281285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886200" y="2362200"/>
            <a:ext cx="447675" cy="666750"/>
          </a:xfrm>
          <a:prstGeom prst="rect">
            <a:avLst/>
          </a:prstGeom>
          <a:noFill/>
        </p:spPr>
      </p:pic>
      <p:pic>
        <p:nvPicPr>
          <p:cNvPr id="7" name="Picture 7" descr="MC900433934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3581400"/>
            <a:ext cx="838200" cy="838200"/>
          </a:xfrm>
          <a:prstGeom prst="rect">
            <a:avLst/>
          </a:prstGeom>
          <a:noFill/>
        </p:spPr>
      </p:pic>
      <p:pic>
        <p:nvPicPr>
          <p:cNvPr id="8" name="Picture 7" descr="MC900281285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62400" y="3733800"/>
            <a:ext cx="447675" cy="666750"/>
          </a:xfrm>
          <a:prstGeom prst="rect">
            <a:avLst/>
          </a:prstGeom>
          <a:noFill/>
        </p:spPr>
      </p:pic>
      <p:pic>
        <p:nvPicPr>
          <p:cNvPr id="9" name="Picture 8" descr="MC9002909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038600"/>
            <a:ext cx="1685925" cy="1409700"/>
          </a:xfrm>
          <a:prstGeom prst="rect">
            <a:avLst/>
          </a:prstGeom>
          <a:noFill/>
        </p:spPr>
      </p:pic>
      <p:grpSp>
        <p:nvGrpSpPr>
          <p:cNvPr id="10" name="Group 63"/>
          <p:cNvGrpSpPr>
            <a:grpSpLocks/>
          </p:cNvGrpSpPr>
          <p:nvPr/>
        </p:nvGrpSpPr>
        <p:grpSpPr bwMode="auto">
          <a:xfrm>
            <a:off x="6629400" y="5791200"/>
            <a:ext cx="1146175" cy="838200"/>
            <a:chOff x="5572" y="9052"/>
            <a:chExt cx="1804" cy="1064"/>
          </a:xfrm>
        </p:grpSpPr>
        <p:grpSp>
          <p:nvGrpSpPr>
            <p:cNvPr id="11" name="Group 65"/>
            <p:cNvGrpSpPr>
              <a:grpSpLocks/>
            </p:cNvGrpSpPr>
            <p:nvPr/>
          </p:nvGrpSpPr>
          <p:grpSpPr bwMode="auto">
            <a:xfrm>
              <a:off x="5572" y="9052"/>
              <a:ext cx="1647" cy="1064"/>
              <a:chOff x="5572" y="9052"/>
              <a:chExt cx="1422" cy="1064"/>
            </a:xfrm>
          </p:grpSpPr>
          <p:sp>
            <p:nvSpPr>
              <p:cNvPr id="13" name="AutoShape 107"/>
              <p:cNvSpPr>
                <a:spLocks noChangeAspect="1" noChangeArrowheads="1" noTextEdit="1"/>
              </p:cNvSpPr>
              <p:nvPr/>
            </p:nvSpPr>
            <p:spPr bwMode="auto">
              <a:xfrm>
                <a:off x="5572" y="9052"/>
                <a:ext cx="1422" cy="1064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6"/>
              <p:cNvSpPr>
                <a:spLocks/>
              </p:cNvSpPr>
              <p:nvPr/>
            </p:nvSpPr>
            <p:spPr bwMode="auto">
              <a:xfrm>
                <a:off x="5572" y="9052"/>
                <a:ext cx="1060" cy="1064"/>
              </a:xfrm>
              <a:custGeom>
                <a:avLst/>
                <a:gdLst/>
                <a:ahLst/>
                <a:cxnLst>
                  <a:cxn ang="0">
                    <a:pos x="586" y="1061"/>
                  </a:cxn>
                  <a:cxn ang="0">
                    <a:pos x="689" y="1040"/>
                  </a:cxn>
                  <a:cxn ang="0">
                    <a:pos x="784" y="999"/>
                  </a:cxn>
                  <a:cxn ang="0">
                    <a:pos x="868" y="942"/>
                  </a:cxn>
                  <a:cxn ang="0">
                    <a:pos x="939" y="870"/>
                  </a:cxn>
                  <a:cxn ang="0">
                    <a:pos x="997" y="785"/>
                  </a:cxn>
                  <a:cxn ang="0">
                    <a:pos x="1037" y="690"/>
                  </a:cxn>
                  <a:cxn ang="0">
                    <a:pos x="1057" y="586"/>
                  </a:cxn>
                  <a:cxn ang="0">
                    <a:pos x="1057" y="477"/>
                  </a:cxn>
                  <a:cxn ang="0">
                    <a:pos x="1037" y="374"/>
                  </a:cxn>
                  <a:cxn ang="0">
                    <a:pos x="997" y="278"/>
                  </a:cxn>
                  <a:cxn ang="0">
                    <a:pos x="939" y="194"/>
                  </a:cxn>
                  <a:cxn ang="0">
                    <a:pos x="868" y="122"/>
                  </a:cxn>
                  <a:cxn ang="0">
                    <a:pos x="784" y="65"/>
                  </a:cxn>
                  <a:cxn ang="0">
                    <a:pos x="689" y="24"/>
                  </a:cxn>
                  <a:cxn ang="0">
                    <a:pos x="586" y="3"/>
                  </a:cxn>
                  <a:cxn ang="0">
                    <a:pos x="477" y="3"/>
                  </a:cxn>
                  <a:cxn ang="0">
                    <a:pos x="373" y="24"/>
                  </a:cxn>
                  <a:cxn ang="0">
                    <a:pos x="279" y="65"/>
                  </a:cxn>
                  <a:cxn ang="0">
                    <a:pos x="194" y="122"/>
                  </a:cxn>
                  <a:cxn ang="0">
                    <a:pos x="122" y="194"/>
                  </a:cxn>
                  <a:cxn ang="0">
                    <a:pos x="65" y="278"/>
                  </a:cxn>
                  <a:cxn ang="0">
                    <a:pos x="24" y="374"/>
                  </a:cxn>
                  <a:cxn ang="0">
                    <a:pos x="3" y="477"/>
                  </a:cxn>
                  <a:cxn ang="0">
                    <a:pos x="3" y="586"/>
                  </a:cxn>
                  <a:cxn ang="0">
                    <a:pos x="24" y="690"/>
                  </a:cxn>
                  <a:cxn ang="0">
                    <a:pos x="65" y="785"/>
                  </a:cxn>
                  <a:cxn ang="0">
                    <a:pos x="122" y="870"/>
                  </a:cxn>
                  <a:cxn ang="0">
                    <a:pos x="194" y="942"/>
                  </a:cxn>
                  <a:cxn ang="0">
                    <a:pos x="279" y="999"/>
                  </a:cxn>
                  <a:cxn ang="0">
                    <a:pos x="373" y="1040"/>
                  </a:cxn>
                  <a:cxn ang="0">
                    <a:pos x="477" y="1061"/>
                  </a:cxn>
                </a:cxnLst>
                <a:rect l="0" t="0" r="r" b="b"/>
                <a:pathLst>
                  <a:path w="1060" h="1064">
                    <a:moveTo>
                      <a:pt x="531" y="1064"/>
                    </a:moveTo>
                    <a:lnTo>
                      <a:pt x="586" y="1061"/>
                    </a:lnTo>
                    <a:lnTo>
                      <a:pt x="638" y="1052"/>
                    </a:lnTo>
                    <a:lnTo>
                      <a:pt x="689" y="1040"/>
                    </a:lnTo>
                    <a:lnTo>
                      <a:pt x="738" y="1022"/>
                    </a:lnTo>
                    <a:lnTo>
                      <a:pt x="784" y="999"/>
                    </a:lnTo>
                    <a:lnTo>
                      <a:pt x="827" y="973"/>
                    </a:lnTo>
                    <a:lnTo>
                      <a:pt x="868" y="942"/>
                    </a:lnTo>
                    <a:lnTo>
                      <a:pt x="906" y="907"/>
                    </a:lnTo>
                    <a:lnTo>
                      <a:pt x="939" y="870"/>
                    </a:lnTo>
                    <a:lnTo>
                      <a:pt x="970" y="829"/>
                    </a:lnTo>
                    <a:lnTo>
                      <a:pt x="997" y="785"/>
                    </a:lnTo>
                    <a:lnTo>
                      <a:pt x="1018" y="739"/>
                    </a:lnTo>
                    <a:lnTo>
                      <a:pt x="1037" y="690"/>
                    </a:lnTo>
                    <a:lnTo>
                      <a:pt x="1050" y="638"/>
                    </a:lnTo>
                    <a:lnTo>
                      <a:pt x="1057" y="586"/>
                    </a:lnTo>
                    <a:lnTo>
                      <a:pt x="1060" y="531"/>
                    </a:lnTo>
                    <a:lnTo>
                      <a:pt x="1057" y="477"/>
                    </a:lnTo>
                    <a:lnTo>
                      <a:pt x="1050" y="425"/>
                    </a:lnTo>
                    <a:lnTo>
                      <a:pt x="1037" y="374"/>
                    </a:lnTo>
                    <a:lnTo>
                      <a:pt x="1018" y="325"/>
                    </a:lnTo>
                    <a:lnTo>
                      <a:pt x="997" y="278"/>
                    </a:lnTo>
                    <a:lnTo>
                      <a:pt x="970" y="235"/>
                    </a:lnTo>
                    <a:lnTo>
                      <a:pt x="939" y="194"/>
                    </a:lnTo>
                    <a:lnTo>
                      <a:pt x="906" y="155"/>
                    </a:lnTo>
                    <a:lnTo>
                      <a:pt x="868" y="122"/>
                    </a:lnTo>
                    <a:lnTo>
                      <a:pt x="827" y="91"/>
                    </a:lnTo>
                    <a:lnTo>
                      <a:pt x="784" y="65"/>
                    </a:lnTo>
                    <a:lnTo>
                      <a:pt x="738" y="42"/>
                    </a:lnTo>
                    <a:lnTo>
                      <a:pt x="689" y="24"/>
                    </a:lnTo>
                    <a:lnTo>
                      <a:pt x="638" y="12"/>
                    </a:lnTo>
                    <a:lnTo>
                      <a:pt x="586" y="3"/>
                    </a:lnTo>
                    <a:lnTo>
                      <a:pt x="531" y="0"/>
                    </a:lnTo>
                    <a:lnTo>
                      <a:pt x="477" y="3"/>
                    </a:lnTo>
                    <a:lnTo>
                      <a:pt x="425" y="12"/>
                    </a:lnTo>
                    <a:lnTo>
                      <a:pt x="373" y="24"/>
                    </a:lnTo>
                    <a:lnTo>
                      <a:pt x="325" y="42"/>
                    </a:lnTo>
                    <a:lnTo>
                      <a:pt x="279" y="65"/>
                    </a:lnTo>
                    <a:lnTo>
                      <a:pt x="234" y="91"/>
                    </a:lnTo>
                    <a:lnTo>
                      <a:pt x="194" y="122"/>
                    </a:lnTo>
                    <a:lnTo>
                      <a:pt x="157" y="155"/>
                    </a:lnTo>
                    <a:lnTo>
                      <a:pt x="122" y="194"/>
                    </a:lnTo>
                    <a:lnTo>
                      <a:pt x="90" y="235"/>
                    </a:lnTo>
                    <a:lnTo>
                      <a:pt x="65" y="278"/>
                    </a:lnTo>
                    <a:lnTo>
                      <a:pt x="42" y="325"/>
                    </a:lnTo>
                    <a:lnTo>
                      <a:pt x="24" y="374"/>
                    </a:lnTo>
                    <a:lnTo>
                      <a:pt x="11" y="425"/>
                    </a:lnTo>
                    <a:lnTo>
                      <a:pt x="3" y="477"/>
                    </a:lnTo>
                    <a:lnTo>
                      <a:pt x="0" y="531"/>
                    </a:lnTo>
                    <a:lnTo>
                      <a:pt x="3" y="586"/>
                    </a:lnTo>
                    <a:lnTo>
                      <a:pt x="11" y="638"/>
                    </a:lnTo>
                    <a:lnTo>
                      <a:pt x="24" y="690"/>
                    </a:lnTo>
                    <a:lnTo>
                      <a:pt x="42" y="739"/>
                    </a:lnTo>
                    <a:lnTo>
                      <a:pt x="65" y="785"/>
                    </a:lnTo>
                    <a:lnTo>
                      <a:pt x="90" y="829"/>
                    </a:lnTo>
                    <a:lnTo>
                      <a:pt x="122" y="870"/>
                    </a:lnTo>
                    <a:lnTo>
                      <a:pt x="157" y="907"/>
                    </a:lnTo>
                    <a:lnTo>
                      <a:pt x="194" y="942"/>
                    </a:lnTo>
                    <a:lnTo>
                      <a:pt x="234" y="973"/>
                    </a:lnTo>
                    <a:lnTo>
                      <a:pt x="279" y="999"/>
                    </a:lnTo>
                    <a:lnTo>
                      <a:pt x="325" y="1022"/>
                    </a:lnTo>
                    <a:lnTo>
                      <a:pt x="373" y="1040"/>
                    </a:lnTo>
                    <a:lnTo>
                      <a:pt x="425" y="1052"/>
                    </a:lnTo>
                    <a:lnTo>
                      <a:pt x="477" y="1061"/>
                    </a:lnTo>
                    <a:lnTo>
                      <a:pt x="531" y="10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5"/>
              <p:cNvSpPr>
                <a:spLocks/>
              </p:cNvSpPr>
              <p:nvPr/>
            </p:nvSpPr>
            <p:spPr bwMode="auto">
              <a:xfrm>
                <a:off x="5634" y="9114"/>
                <a:ext cx="939" cy="940"/>
              </a:xfrm>
              <a:custGeom>
                <a:avLst/>
                <a:gdLst/>
                <a:ahLst/>
                <a:cxnLst>
                  <a:cxn ang="0">
                    <a:pos x="518" y="937"/>
                  </a:cxn>
                  <a:cxn ang="0">
                    <a:pos x="609" y="918"/>
                  </a:cxn>
                  <a:cxn ang="0">
                    <a:pos x="694" y="884"/>
                  </a:cxn>
                  <a:cxn ang="0">
                    <a:pos x="768" y="832"/>
                  </a:cxn>
                  <a:cxn ang="0">
                    <a:pos x="831" y="769"/>
                  </a:cxn>
                  <a:cxn ang="0">
                    <a:pos x="883" y="694"/>
                  </a:cxn>
                  <a:cxn ang="0">
                    <a:pos x="918" y="609"/>
                  </a:cxn>
                  <a:cxn ang="0">
                    <a:pos x="936" y="518"/>
                  </a:cxn>
                  <a:cxn ang="0">
                    <a:pos x="936" y="422"/>
                  </a:cxn>
                  <a:cxn ang="0">
                    <a:pos x="918" y="330"/>
                  </a:cxn>
                  <a:cxn ang="0">
                    <a:pos x="883" y="245"/>
                  </a:cxn>
                  <a:cxn ang="0">
                    <a:pos x="831" y="170"/>
                  </a:cxn>
                  <a:cxn ang="0">
                    <a:pos x="768" y="106"/>
                  </a:cxn>
                  <a:cxn ang="0">
                    <a:pos x="694" y="56"/>
                  </a:cxn>
                  <a:cxn ang="0">
                    <a:pos x="609" y="22"/>
                  </a:cxn>
                  <a:cxn ang="0">
                    <a:pos x="518" y="3"/>
                  </a:cxn>
                  <a:cxn ang="0">
                    <a:pos x="421" y="3"/>
                  </a:cxn>
                  <a:cxn ang="0">
                    <a:pos x="330" y="22"/>
                  </a:cxn>
                  <a:cxn ang="0">
                    <a:pos x="245" y="56"/>
                  </a:cxn>
                  <a:cxn ang="0">
                    <a:pos x="171" y="106"/>
                  </a:cxn>
                  <a:cxn ang="0">
                    <a:pos x="107" y="170"/>
                  </a:cxn>
                  <a:cxn ang="0">
                    <a:pos x="56" y="245"/>
                  </a:cxn>
                  <a:cxn ang="0">
                    <a:pos x="21" y="330"/>
                  </a:cxn>
                  <a:cxn ang="0">
                    <a:pos x="3" y="422"/>
                  </a:cxn>
                  <a:cxn ang="0">
                    <a:pos x="3" y="518"/>
                  </a:cxn>
                  <a:cxn ang="0">
                    <a:pos x="21" y="609"/>
                  </a:cxn>
                  <a:cxn ang="0">
                    <a:pos x="56" y="694"/>
                  </a:cxn>
                  <a:cxn ang="0">
                    <a:pos x="107" y="769"/>
                  </a:cxn>
                  <a:cxn ang="0">
                    <a:pos x="171" y="832"/>
                  </a:cxn>
                  <a:cxn ang="0">
                    <a:pos x="245" y="884"/>
                  </a:cxn>
                  <a:cxn ang="0">
                    <a:pos x="330" y="918"/>
                  </a:cxn>
                  <a:cxn ang="0">
                    <a:pos x="421" y="937"/>
                  </a:cxn>
                </a:cxnLst>
                <a:rect l="0" t="0" r="r" b="b"/>
                <a:pathLst>
                  <a:path w="939" h="940">
                    <a:moveTo>
                      <a:pt x="469" y="940"/>
                    </a:moveTo>
                    <a:lnTo>
                      <a:pt x="518" y="937"/>
                    </a:lnTo>
                    <a:lnTo>
                      <a:pt x="564" y="930"/>
                    </a:lnTo>
                    <a:lnTo>
                      <a:pt x="609" y="918"/>
                    </a:lnTo>
                    <a:lnTo>
                      <a:pt x="652" y="903"/>
                    </a:lnTo>
                    <a:lnTo>
                      <a:pt x="694" y="884"/>
                    </a:lnTo>
                    <a:lnTo>
                      <a:pt x="732" y="859"/>
                    </a:lnTo>
                    <a:lnTo>
                      <a:pt x="768" y="832"/>
                    </a:lnTo>
                    <a:lnTo>
                      <a:pt x="801" y="802"/>
                    </a:lnTo>
                    <a:lnTo>
                      <a:pt x="831" y="769"/>
                    </a:lnTo>
                    <a:lnTo>
                      <a:pt x="859" y="733"/>
                    </a:lnTo>
                    <a:lnTo>
                      <a:pt x="883" y="694"/>
                    </a:lnTo>
                    <a:lnTo>
                      <a:pt x="902" y="652"/>
                    </a:lnTo>
                    <a:lnTo>
                      <a:pt x="918" y="609"/>
                    </a:lnTo>
                    <a:lnTo>
                      <a:pt x="929" y="564"/>
                    </a:lnTo>
                    <a:lnTo>
                      <a:pt x="936" y="518"/>
                    </a:lnTo>
                    <a:lnTo>
                      <a:pt x="939" y="469"/>
                    </a:lnTo>
                    <a:lnTo>
                      <a:pt x="936" y="422"/>
                    </a:lnTo>
                    <a:lnTo>
                      <a:pt x="929" y="374"/>
                    </a:lnTo>
                    <a:lnTo>
                      <a:pt x="918" y="330"/>
                    </a:lnTo>
                    <a:lnTo>
                      <a:pt x="902" y="286"/>
                    </a:lnTo>
                    <a:lnTo>
                      <a:pt x="883" y="245"/>
                    </a:lnTo>
                    <a:lnTo>
                      <a:pt x="859" y="206"/>
                    </a:lnTo>
                    <a:lnTo>
                      <a:pt x="831" y="170"/>
                    </a:lnTo>
                    <a:lnTo>
                      <a:pt x="801" y="137"/>
                    </a:lnTo>
                    <a:lnTo>
                      <a:pt x="768" y="106"/>
                    </a:lnTo>
                    <a:lnTo>
                      <a:pt x="732" y="79"/>
                    </a:lnTo>
                    <a:lnTo>
                      <a:pt x="694" y="56"/>
                    </a:lnTo>
                    <a:lnTo>
                      <a:pt x="652" y="36"/>
                    </a:lnTo>
                    <a:lnTo>
                      <a:pt x="609" y="22"/>
                    </a:lnTo>
                    <a:lnTo>
                      <a:pt x="564" y="10"/>
                    </a:lnTo>
                    <a:lnTo>
                      <a:pt x="518" y="3"/>
                    </a:lnTo>
                    <a:lnTo>
                      <a:pt x="469" y="0"/>
                    </a:lnTo>
                    <a:lnTo>
                      <a:pt x="421" y="3"/>
                    </a:lnTo>
                    <a:lnTo>
                      <a:pt x="375" y="10"/>
                    </a:lnTo>
                    <a:lnTo>
                      <a:pt x="330" y="22"/>
                    </a:lnTo>
                    <a:lnTo>
                      <a:pt x="287" y="36"/>
                    </a:lnTo>
                    <a:lnTo>
                      <a:pt x="245" y="56"/>
                    </a:lnTo>
                    <a:lnTo>
                      <a:pt x="207" y="79"/>
                    </a:lnTo>
                    <a:lnTo>
                      <a:pt x="171" y="106"/>
                    </a:lnTo>
                    <a:lnTo>
                      <a:pt x="138" y="137"/>
                    </a:lnTo>
                    <a:lnTo>
                      <a:pt x="107" y="170"/>
                    </a:lnTo>
                    <a:lnTo>
                      <a:pt x="80" y="206"/>
                    </a:lnTo>
                    <a:lnTo>
                      <a:pt x="56" y="245"/>
                    </a:lnTo>
                    <a:lnTo>
                      <a:pt x="37" y="286"/>
                    </a:lnTo>
                    <a:lnTo>
                      <a:pt x="21" y="330"/>
                    </a:lnTo>
                    <a:lnTo>
                      <a:pt x="10" y="374"/>
                    </a:lnTo>
                    <a:lnTo>
                      <a:pt x="3" y="422"/>
                    </a:lnTo>
                    <a:lnTo>
                      <a:pt x="0" y="469"/>
                    </a:lnTo>
                    <a:lnTo>
                      <a:pt x="3" y="518"/>
                    </a:lnTo>
                    <a:lnTo>
                      <a:pt x="10" y="564"/>
                    </a:lnTo>
                    <a:lnTo>
                      <a:pt x="21" y="609"/>
                    </a:lnTo>
                    <a:lnTo>
                      <a:pt x="37" y="652"/>
                    </a:lnTo>
                    <a:lnTo>
                      <a:pt x="56" y="694"/>
                    </a:lnTo>
                    <a:lnTo>
                      <a:pt x="80" y="733"/>
                    </a:lnTo>
                    <a:lnTo>
                      <a:pt x="107" y="769"/>
                    </a:lnTo>
                    <a:lnTo>
                      <a:pt x="138" y="802"/>
                    </a:lnTo>
                    <a:lnTo>
                      <a:pt x="171" y="832"/>
                    </a:lnTo>
                    <a:lnTo>
                      <a:pt x="207" y="859"/>
                    </a:lnTo>
                    <a:lnTo>
                      <a:pt x="245" y="884"/>
                    </a:lnTo>
                    <a:lnTo>
                      <a:pt x="287" y="903"/>
                    </a:lnTo>
                    <a:lnTo>
                      <a:pt x="330" y="918"/>
                    </a:lnTo>
                    <a:lnTo>
                      <a:pt x="375" y="930"/>
                    </a:lnTo>
                    <a:lnTo>
                      <a:pt x="421" y="937"/>
                    </a:lnTo>
                    <a:lnTo>
                      <a:pt x="469" y="940"/>
                    </a:lnTo>
                    <a:close/>
                  </a:path>
                </a:pathLst>
              </a:custGeom>
              <a:solidFill>
                <a:srgbClr val="33F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4"/>
              <p:cNvSpPr>
                <a:spLocks/>
              </p:cNvSpPr>
              <p:nvPr/>
            </p:nvSpPr>
            <p:spPr bwMode="auto">
              <a:xfrm>
                <a:off x="5734" y="9134"/>
                <a:ext cx="1259" cy="926"/>
              </a:xfrm>
              <a:custGeom>
                <a:avLst/>
                <a:gdLst/>
                <a:ahLst/>
                <a:cxnLst>
                  <a:cxn ang="0">
                    <a:pos x="246" y="811"/>
                  </a:cxn>
                  <a:cxn ang="0">
                    <a:pos x="196" y="733"/>
                  </a:cxn>
                  <a:cxn ang="0">
                    <a:pos x="174" y="714"/>
                  </a:cxn>
                  <a:cxn ang="0">
                    <a:pos x="140" y="695"/>
                  </a:cxn>
                  <a:cxn ang="0">
                    <a:pos x="111" y="657"/>
                  </a:cxn>
                  <a:cxn ang="0">
                    <a:pos x="134" y="508"/>
                  </a:cxn>
                  <a:cxn ang="0">
                    <a:pos x="173" y="478"/>
                  </a:cxn>
                  <a:cxn ang="0">
                    <a:pos x="173" y="464"/>
                  </a:cxn>
                  <a:cxn ang="0">
                    <a:pos x="176" y="452"/>
                  </a:cxn>
                  <a:cxn ang="0">
                    <a:pos x="145" y="454"/>
                  </a:cxn>
                  <a:cxn ang="0">
                    <a:pos x="131" y="451"/>
                  </a:cxn>
                  <a:cxn ang="0">
                    <a:pos x="94" y="467"/>
                  </a:cxn>
                  <a:cxn ang="0">
                    <a:pos x="121" y="405"/>
                  </a:cxn>
                  <a:cxn ang="0">
                    <a:pos x="88" y="428"/>
                  </a:cxn>
                  <a:cxn ang="0">
                    <a:pos x="92" y="383"/>
                  </a:cxn>
                  <a:cxn ang="0">
                    <a:pos x="86" y="297"/>
                  </a:cxn>
                  <a:cxn ang="0">
                    <a:pos x="69" y="233"/>
                  </a:cxn>
                  <a:cxn ang="0">
                    <a:pos x="48" y="238"/>
                  </a:cxn>
                  <a:cxn ang="0">
                    <a:pos x="18" y="229"/>
                  </a:cxn>
                  <a:cxn ang="0">
                    <a:pos x="10" y="189"/>
                  </a:cxn>
                  <a:cxn ang="0">
                    <a:pos x="62" y="157"/>
                  </a:cxn>
                  <a:cxn ang="0">
                    <a:pos x="72" y="151"/>
                  </a:cxn>
                  <a:cxn ang="0">
                    <a:pos x="82" y="71"/>
                  </a:cxn>
                  <a:cxn ang="0">
                    <a:pos x="117" y="26"/>
                  </a:cxn>
                  <a:cxn ang="0">
                    <a:pos x="176" y="9"/>
                  </a:cxn>
                  <a:cxn ang="0">
                    <a:pos x="236" y="0"/>
                  </a:cxn>
                  <a:cxn ang="0">
                    <a:pos x="275" y="6"/>
                  </a:cxn>
                  <a:cxn ang="0">
                    <a:pos x="316" y="23"/>
                  </a:cxn>
                  <a:cxn ang="0">
                    <a:pos x="357" y="66"/>
                  </a:cxn>
                  <a:cxn ang="0">
                    <a:pos x="365" y="125"/>
                  </a:cxn>
                  <a:cxn ang="0">
                    <a:pos x="479" y="98"/>
                  </a:cxn>
                  <a:cxn ang="0">
                    <a:pos x="595" y="76"/>
                  </a:cxn>
                  <a:cxn ang="0">
                    <a:pos x="711" y="58"/>
                  </a:cxn>
                  <a:cxn ang="0">
                    <a:pos x="818" y="45"/>
                  </a:cxn>
                  <a:cxn ang="0">
                    <a:pos x="914" y="40"/>
                  </a:cxn>
                  <a:cxn ang="0">
                    <a:pos x="990" y="36"/>
                  </a:cxn>
                  <a:cxn ang="0">
                    <a:pos x="1068" y="36"/>
                  </a:cxn>
                  <a:cxn ang="0">
                    <a:pos x="1144" y="40"/>
                  </a:cxn>
                  <a:cxn ang="0">
                    <a:pos x="1180" y="38"/>
                  </a:cxn>
                  <a:cxn ang="0">
                    <a:pos x="1201" y="115"/>
                  </a:cxn>
                  <a:cxn ang="0">
                    <a:pos x="1244" y="230"/>
                  </a:cxn>
                  <a:cxn ang="0">
                    <a:pos x="1254" y="305"/>
                  </a:cxn>
                  <a:cxn ang="0">
                    <a:pos x="1257" y="328"/>
                  </a:cxn>
                  <a:cxn ang="0">
                    <a:pos x="1251" y="351"/>
                  </a:cxn>
                  <a:cxn ang="0">
                    <a:pos x="1244" y="367"/>
                  </a:cxn>
                  <a:cxn ang="0">
                    <a:pos x="1249" y="461"/>
                  </a:cxn>
                  <a:cxn ang="0">
                    <a:pos x="1249" y="572"/>
                  </a:cxn>
                  <a:cxn ang="0">
                    <a:pos x="1237" y="687"/>
                  </a:cxn>
                  <a:cxn ang="0">
                    <a:pos x="1215" y="691"/>
                  </a:cxn>
                  <a:cxn ang="0">
                    <a:pos x="1172" y="690"/>
                  </a:cxn>
                  <a:cxn ang="0">
                    <a:pos x="987" y="688"/>
                  </a:cxn>
                  <a:cxn ang="0">
                    <a:pos x="780" y="701"/>
                  </a:cxn>
                  <a:cxn ang="0">
                    <a:pos x="647" y="716"/>
                  </a:cxn>
                  <a:cxn ang="0">
                    <a:pos x="629" y="822"/>
                  </a:cxn>
                  <a:cxn ang="0">
                    <a:pos x="624" y="855"/>
                  </a:cxn>
                  <a:cxn ang="0">
                    <a:pos x="548" y="878"/>
                  </a:cxn>
                  <a:cxn ang="0">
                    <a:pos x="451" y="900"/>
                  </a:cxn>
                  <a:cxn ang="0">
                    <a:pos x="382" y="919"/>
                  </a:cxn>
                  <a:cxn ang="0">
                    <a:pos x="342" y="924"/>
                  </a:cxn>
                  <a:cxn ang="0">
                    <a:pos x="309" y="904"/>
                  </a:cxn>
                </a:cxnLst>
                <a:rect l="0" t="0" r="r" b="b"/>
                <a:pathLst>
                  <a:path w="1259" h="926">
                    <a:moveTo>
                      <a:pt x="298" y="884"/>
                    </a:moveTo>
                    <a:lnTo>
                      <a:pt x="282" y="865"/>
                    </a:lnTo>
                    <a:lnTo>
                      <a:pt x="269" y="847"/>
                    </a:lnTo>
                    <a:lnTo>
                      <a:pt x="257" y="828"/>
                    </a:lnTo>
                    <a:lnTo>
                      <a:pt x="246" y="811"/>
                    </a:lnTo>
                    <a:lnTo>
                      <a:pt x="234" y="792"/>
                    </a:lnTo>
                    <a:lnTo>
                      <a:pt x="224" y="773"/>
                    </a:lnTo>
                    <a:lnTo>
                      <a:pt x="213" y="755"/>
                    </a:lnTo>
                    <a:lnTo>
                      <a:pt x="200" y="734"/>
                    </a:lnTo>
                    <a:lnTo>
                      <a:pt x="196" y="733"/>
                    </a:lnTo>
                    <a:lnTo>
                      <a:pt x="193" y="729"/>
                    </a:lnTo>
                    <a:lnTo>
                      <a:pt x="190" y="724"/>
                    </a:lnTo>
                    <a:lnTo>
                      <a:pt x="188" y="720"/>
                    </a:lnTo>
                    <a:lnTo>
                      <a:pt x="181" y="717"/>
                    </a:lnTo>
                    <a:lnTo>
                      <a:pt x="174" y="714"/>
                    </a:lnTo>
                    <a:lnTo>
                      <a:pt x="167" y="710"/>
                    </a:lnTo>
                    <a:lnTo>
                      <a:pt x="160" y="707"/>
                    </a:lnTo>
                    <a:lnTo>
                      <a:pt x="153" y="704"/>
                    </a:lnTo>
                    <a:lnTo>
                      <a:pt x="145" y="700"/>
                    </a:lnTo>
                    <a:lnTo>
                      <a:pt x="140" y="695"/>
                    </a:lnTo>
                    <a:lnTo>
                      <a:pt x="132" y="691"/>
                    </a:lnTo>
                    <a:lnTo>
                      <a:pt x="127" y="684"/>
                    </a:lnTo>
                    <a:lnTo>
                      <a:pt x="121" y="674"/>
                    </a:lnTo>
                    <a:lnTo>
                      <a:pt x="117" y="665"/>
                    </a:lnTo>
                    <a:lnTo>
                      <a:pt x="111" y="657"/>
                    </a:lnTo>
                    <a:lnTo>
                      <a:pt x="99" y="622"/>
                    </a:lnTo>
                    <a:lnTo>
                      <a:pt x="99" y="586"/>
                    </a:lnTo>
                    <a:lnTo>
                      <a:pt x="108" y="552"/>
                    </a:lnTo>
                    <a:lnTo>
                      <a:pt x="124" y="520"/>
                    </a:lnTo>
                    <a:lnTo>
                      <a:pt x="134" y="508"/>
                    </a:lnTo>
                    <a:lnTo>
                      <a:pt x="147" y="498"/>
                    </a:lnTo>
                    <a:lnTo>
                      <a:pt x="157" y="488"/>
                    </a:lnTo>
                    <a:lnTo>
                      <a:pt x="161" y="485"/>
                    </a:lnTo>
                    <a:lnTo>
                      <a:pt x="167" y="482"/>
                    </a:lnTo>
                    <a:lnTo>
                      <a:pt x="173" y="478"/>
                    </a:lnTo>
                    <a:lnTo>
                      <a:pt x="177" y="474"/>
                    </a:lnTo>
                    <a:lnTo>
                      <a:pt x="183" y="468"/>
                    </a:lnTo>
                    <a:lnTo>
                      <a:pt x="180" y="467"/>
                    </a:lnTo>
                    <a:lnTo>
                      <a:pt x="176" y="465"/>
                    </a:lnTo>
                    <a:lnTo>
                      <a:pt x="173" y="464"/>
                    </a:lnTo>
                    <a:lnTo>
                      <a:pt x="173" y="461"/>
                    </a:lnTo>
                    <a:lnTo>
                      <a:pt x="173" y="458"/>
                    </a:lnTo>
                    <a:lnTo>
                      <a:pt x="174" y="456"/>
                    </a:lnTo>
                    <a:lnTo>
                      <a:pt x="176" y="455"/>
                    </a:lnTo>
                    <a:lnTo>
                      <a:pt x="176" y="452"/>
                    </a:lnTo>
                    <a:lnTo>
                      <a:pt x="168" y="454"/>
                    </a:lnTo>
                    <a:lnTo>
                      <a:pt x="161" y="456"/>
                    </a:lnTo>
                    <a:lnTo>
                      <a:pt x="154" y="458"/>
                    </a:lnTo>
                    <a:lnTo>
                      <a:pt x="144" y="458"/>
                    </a:lnTo>
                    <a:lnTo>
                      <a:pt x="145" y="454"/>
                    </a:lnTo>
                    <a:lnTo>
                      <a:pt x="148" y="448"/>
                    </a:lnTo>
                    <a:lnTo>
                      <a:pt x="150" y="444"/>
                    </a:lnTo>
                    <a:lnTo>
                      <a:pt x="148" y="439"/>
                    </a:lnTo>
                    <a:lnTo>
                      <a:pt x="140" y="445"/>
                    </a:lnTo>
                    <a:lnTo>
                      <a:pt x="131" y="451"/>
                    </a:lnTo>
                    <a:lnTo>
                      <a:pt x="122" y="456"/>
                    </a:lnTo>
                    <a:lnTo>
                      <a:pt x="112" y="461"/>
                    </a:lnTo>
                    <a:lnTo>
                      <a:pt x="107" y="464"/>
                    </a:lnTo>
                    <a:lnTo>
                      <a:pt x="101" y="465"/>
                    </a:lnTo>
                    <a:lnTo>
                      <a:pt x="94" y="467"/>
                    </a:lnTo>
                    <a:lnTo>
                      <a:pt x="88" y="467"/>
                    </a:lnTo>
                    <a:lnTo>
                      <a:pt x="92" y="456"/>
                    </a:lnTo>
                    <a:lnTo>
                      <a:pt x="102" y="438"/>
                    </a:lnTo>
                    <a:lnTo>
                      <a:pt x="114" y="418"/>
                    </a:lnTo>
                    <a:lnTo>
                      <a:pt x="121" y="405"/>
                    </a:lnTo>
                    <a:lnTo>
                      <a:pt x="117" y="406"/>
                    </a:lnTo>
                    <a:lnTo>
                      <a:pt x="109" y="410"/>
                    </a:lnTo>
                    <a:lnTo>
                      <a:pt x="102" y="416"/>
                    </a:lnTo>
                    <a:lnTo>
                      <a:pt x="95" y="422"/>
                    </a:lnTo>
                    <a:lnTo>
                      <a:pt x="88" y="428"/>
                    </a:lnTo>
                    <a:lnTo>
                      <a:pt x="81" y="431"/>
                    </a:lnTo>
                    <a:lnTo>
                      <a:pt x="75" y="432"/>
                    </a:lnTo>
                    <a:lnTo>
                      <a:pt x="71" y="429"/>
                    </a:lnTo>
                    <a:lnTo>
                      <a:pt x="81" y="406"/>
                    </a:lnTo>
                    <a:lnTo>
                      <a:pt x="92" y="383"/>
                    </a:lnTo>
                    <a:lnTo>
                      <a:pt x="101" y="359"/>
                    </a:lnTo>
                    <a:lnTo>
                      <a:pt x="102" y="334"/>
                    </a:lnTo>
                    <a:lnTo>
                      <a:pt x="99" y="321"/>
                    </a:lnTo>
                    <a:lnTo>
                      <a:pt x="94" y="308"/>
                    </a:lnTo>
                    <a:lnTo>
                      <a:pt x="86" y="297"/>
                    </a:lnTo>
                    <a:lnTo>
                      <a:pt x="79" y="284"/>
                    </a:lnTo>
                    <a:lnTo>
                      <a:pt x="72" y="272"/>
                    </a:lnTo>
                    <a:lnTo>
                      <a:pt x="68" y="261"/>
                    </a:lnTo>
                    <a:lnTo>
                      <a:pt x="66" y="248"/>
                    </a:lnTo>
                    <a:lnTo>
                      <a:pt x="69" y="233"/>
                    </a:lnTo>
                    <a:lnTo>
                      <a:pt x="69" y="222"/>
                    </a:lnTo>
                    <a:lnTo>
                      <a:pt x="64" y="225"/>
                    </a:lnTo>
                    <a:lnTo>
                      <a:pt x="58" y="229"/>
                    </a:lnTo>
                    <a:lnTo>
                      <a:pt x="53" y="233"/>
                    </a:lnTo>
                    <a:lnTo>
                      <a:pt x="48" y="238"/>
                    </a:lnTo>
                    <a:lnTo>
                      <a:pt x="42" y="241"/>
                    </a:lnTo>
                    <a:lnTo>
                      <a:pt x="36" y="242"/>
                    </a:lnTo>
                    <a:lnTo>
                      <a:pt x="29" y="242"/>
                    </a:lnTo>
                    <a:lnTo>
                      <a:pt x="23" y="241"/>
                    </a:lnTo>
                    <a:lnTo>
                      <a:pt x="18" y="229"/>
                    </a:lnTo>
                    <a:lnTo>
                      <a:pt x="12" y="217"/>
                    </a:lnTo>
                    <a:lnTo>
                      <a:pt x="7" y="207"/>
                    </a:lnTo>
                    <a:lnTo>
                      <a:pt x="0" y="197"/>
                    </a:lnTo>
                    <a:lnTo>
                      <a:pt x="3" y="193"/>
                    </a:lnTo>
                    <a:lnTo>
                      <a:pt x="10" y="189"/>
                    </a:lnTo>
                    <a:lnTo>
                      <a:pt x="19" y="181"/>
                    </a:lnTo>
                    <a:lnTo>
                      <a:pt x="30" y="176"/>
                    </a:lnTo>
                    <a:lnTo>
                      <a:pt x="42" y="169"/>
                    </a:lnTo>
                    <a:lnTo>
                      <a:pt x="52" y="163"/>
                    </a:lnTo>
                    <a:lnTo>
                      <a:pt x="62" y="157"/>
                    </a:lnTo>
                    <a:lnTo>
                      <a:pt x="69" y="153"/>
                    </a:lnTo>
                    <a:lnTo>
                      <a:pt x="71" y="153"/>
                    </a:lnTo>
                    <a:lnTo>
                      <a:pt x="72" y="151"/>
                    </a:lnTo>
                    <a:lnTo>
                      <a:pt x="71" y="134"/>
                    </a:lnTo>
                    <a:lnTo>
                      <a:pt x="72" y="117"/>
                    </a:lnTo>
                    <a:lnTo>
                      <a:pt x="75" y="99"/>
                    </a:lnTo>
                    <a:lnTo>
                      <a:pt x="78" y="82"/>
                    </a:lnTo>
                    <a:lnTo>
                      <a:pt x="82" y="71"/>
                    </a:lnTo>
                    <a:lnTo>
                      <a:pt x="86" y="61"/>
                    </a:lnTo>
                    <a:lnTo>
                      <a:pt x="92" y="50"/>
                    </a:lnTo>
                    <a:lnTo>
                      <a:pt x="99" y="42"/>
                    </a:lnTo>
                    <a:lnTo>
                      <a:pt x="108" y="33"/>
                    </a:lnTo>
                    <a:lnTo>
                      <a:pt x="117" y="26"/>
                    </a:lnTo>
                    <a:lnTo>
                      <a:pt x="127" y="20"/>
                    </a:lnTo>
                    <a:lnTo>
                      <a:pt x="138" y="16"/>
                    </a:lnTo>
                    <a:lnTo>
                      <a:pt x="151" y="13"/>
                    </a:lnTo>
                    <a:lnTo>
                      <a:pt x="163" y="10"/>
                    </a:lnTo>
                    <a:lnTo>
                      <a:pt x="176" y="9"/>
                    </a:lnTo>
                    <a:lnTo>
                      <a:pt x="187" y="6"/>
                    </a:lnTo>
                    <a:lnTo>
                      <a:pt x="200" y="4"/>
                    </a:lnTo>
                    <a:lnTo>
                      <a:pt x="211" y="2"/>
                    </a:lnTo>
                    <a:lnTo>
                      <a:pt x="224" y="2"/>
                    </a:lnTo>
                    <a:lnTo>
                      <a:pt x="236" y="0"/>
                    </a:lnTo>
                    <a:lnTo>
                      <a:pt x="239" y="0"/>
                    </a:lnTo>
                    <a:lnTo>
                      <a:pt x="244" y="2"/>
                    </a:lnTo>
                    <a:lnTo>
                      <a:pt x="253" y="2"/>
                    </a:lnTo>
                    <a:lnTo>
                      <a:pt x="265" y="3"/>
                    </a:lnTo>
                    <a:lnTo>
                      <a:pt x="275" y="6"/>
                    </a:lnTo>
                    <a:lnTo>
                      <a:pt x="285" y="7"/>
                    </a:lnTo>
                    <a:lnTo>
                      <a:pt x="292" y="10"/>
                    </a:lnTo>
                    <a:lnTo>
                      <a:pt x="296" y="12"/>
                    </a:lnTo>
                    <a:lnTo>
                      <a:pt x="306" y="17"/>
                    </a:lnTo>
                    <a:lnTo>
                      <a:pt x="316" y="23"/>
                    </a:lnTo>
                    <a:lnTo>
                      <a:pt x="326" y="30"/>
                    </a:lnTo>
                    <a:lnTo>
                      <a:pt x="335" y="38"/>
                    </a:lnTo>
                    <a:lnTo>
                      <a:pt x="344" y="48"/>
                    </a:lnTo>
                    <a:lnTo>
                      <a:pt x="349" y="56"/>
                    </a:lnTo>
                    <a:lnTo>
                      <a:pt x="357" y="66"/>
                    </a:lnTo>
                    <a:lnTo>
                      <a:pt x="361" y="78"/>
                    </a:lnTo>
                    <a:lnTo>
                      <a:pt x="361" y="89"/>
                    </a:lnTo>
                    <a:lnTo>
                      <a:pt x="362" y="102"/>
                    </a:lnTo>
                    <a:lnTo>
                      <a:pt x="362" y="114"/>
                    </a:lnTo>
                    <a:lnTo>
                      <a:pt x="365" y="125"/>
                    </a:lnTo>
                    <a:lnTo>
                      <a:pt x="388" y="120"/>
                    </a:lnTo>
                    <a:lnTo>
                      <a:pt x="410" y="114"/>
                    </a:lnTo>
                    <a:lnTo>
                      <a:pt x="433" y="108"/>
                    </a:lnTo>
                    <a:lnTo>
                      <a:pt x="456" y="102"/>
                    </a:lnTo>
                    <a:lnTo>
                      <a:pt x="479" y="98"/>
                    </a:lnTo>
                    <a:lnTo>
                      <a:pt x="502" y="94"/>
                    </a:lnTo>
                    <a:lnTo>
                      <a:pt x="525" y="89"/>
                    </a:lnTo>
                    <a:lnTo>
                      <a:pt x="548" y="85"/>
                    </a:lnTo>
                    <a:lnTo>
                      <a:pt x="572" y="81"/>
                    </a:lnTo>
                    <a:lnTo>
                      <a:pt x="595" y="76"/>
                    </a:lnTo>
                    <a:lnTo>
                      <a:pt x="618" y="72"/>
                    </a:lnTo>
                    <a:lnTo>
                      <a:pt x="641" y="68"/>
                    </a:lnTo>
                    <a:lnTo>
                      <a:pt x="664" y="65"/>
                    </a:lnTo>
                    <a:lnTo>
                      <a:pt x="688" y="61"/>
                    </a:lnTo>
                    <a:lnTo>
                      <a:pt x="711" y="58"/>
                    </a:lnTo>
                    <a:lnTo>
                      <a:pt x="734" y="53"/>
                    </a:lnTo>
                    <a:lnTo>
                      <a:pt x="754" y="50"/>
                    </a:lnTo>
                    <a:lnTo>
                      <a:pt x="776" y="48"/>
                    </a:lnTo>
                    <a:lnTo>
                      <a:pt x="796" y="46"/>
                    </a:lnTo>
                    <a:lnTo>
                      <a:pt x="818" y="45"/>
                    </a:lnTo>
                    <a:lnTo>
                      <a:pt x="838" y="43"/>
                    </a:lnTo>
                    <a:lnTo>
                      <a:pt x="858" y="42"/>
                    </a:lnTo>
                    <a:lnTo>
                      <a:pt x="879" y="42"/>
                    </a:lnTo>
                    <a:lnTo>
                      <a:pt x="899" y="42"/>
                    </a:lnTo>
                    <a:lnTo>
                      <a:pt x="914" y="40"/>
                    </a:lnTo>
                    <a:lnTo>
                      <a:pt x="930" y="39"/>
                    </a:lnTo>
                    <a:lnTo>
                      <a:pt x="944" y="39"/>
                    </a:lnTo>
                    <a:lnTo>
                      <a:pt x="960" y="38"/>
                    </a:lnTo>
                    <a:lnTo>
                      <a:pt x="976" y="38"/>
                    </a:lnTo>
                    <a:lnTo>
                      <a:pt x="990" y="36"/>
                    </a:lnTo>
                    <a:lnTo>
                      <a:pt x="1006" y="36"/>
                    </a:lnTo>
                    <a:lnTo>
                      <a:pt x="1022" y="36"/>
                    </a:lnTo>
                    <a:lnTo>
                      <a:pt x="1036" y="36"/>
                    </a:lnTo>
                    <a:lnTo>
                      <a:pt x="1052" y="36"/>
                    </a:lnTo>
                    <a:lnTo>
                      <a:pt x="1068" y="36"/>
                    </a:lnTo>
                    <a:lnTo>
                      <a:pt x="1083" y="38"/>
                    </a:lnTo>
                    <a:lnTo>
                      <a:pt x="1098" y="38"/>
                    </a:lnTo>
                    <a:lnTo>
                      <a:pt x="1113" y="39"/>
                    </a:lnTo>
                    <a:lnTo>
                      <a:pt x="1128" y="39"/>
                    </a:lnTo>
                    <a:lnTo>
                      <a:pt x="1144" y="40"/>
                    </a:lnTo>
                    <a:lnTo>
                      <a:pt x="1151" y="40"/>
                    </a:lnTo>
                    <a:lnTo>
                      <a:pt x="1158" y="39"/>
                    </a:lnTo>
                    <a:lnTo>
                      <a:pt x="1165" y="38"/>
                    </a:lnTo>
                    <a:lnTo>
                      <a:pt x="1174" y="38"/>
                    </a:lnTo>
                    <a:lnTo>
                      <a:pt x="1180" y="38"/>
                    </a:lnTo>
                    <a:lnTo>
                      <a:pt x="1187" y="40"/>
                    </a:lnTo>
                    <a:lnTo>
                      <a:pt x="1191" y="45"/>
                    </a:lnTo>
                    <a:lnTo>
                      <a:pt x="1194" y="52"/>
                    </a:lnTo>
                    <a:lnTo>
                      <a:pt x="1195" y="72"/>
                    </a:lnTo>
                    <a:lnTo>
                      <a:pt x="1201" y="115"/>
                    </a:lnTo>
                    <a:lnTo>
                      <a:pt x="1205" y="163"/>
                    </a:lnTo>
                    <a:lnTo>
                      <a:pt x="1211" y="196"/>
                    </a:lnTo>
                    <a:lnTo>
                      <a:pt x="1224" y="206"/>
                    </a:lnTo>
                    <a:lnTo>
                      <a:pt x="1236" y="217"/>
                    </a:lnTo>
                    <a:lnTo>
                      <a:pt x="1244" y="230"/>
                    </a:lnTo>
                    <a:lnTo>
                      <a:pt x="1247" y="246"/>
                    </a:lnTo>
                    <a:lnTo>
                      <a:pt x="1251" y="259"/>
                    </a:lnTo>
                    <a:lnTo>
                      <a:pt x="1253" y="272"/>
                    </a:lnTo>
                    <a:lnTo>
                      <a:pt x="1254" y="288"/>
                    </a:lnTo>
                    <a:lnTo>
                      <a:pt x="1254" y="305"/>
                    </a:lnTo>
                    <a:lnTo>
                      <a:pt x="1257" y="310"/>
                    </a:lnTo>
                    <a:lnTo>
                      <a:pt x="1259" y="314"/>
                    </a:lnTo>
                    <a:lnTo>
                      <a:pt x="1259" y="318"/>
                    </a:lnTo>
                    <a:lnTo>
                      <a:pt x="1259" y="324"/>
                    </a:lnTo>
                    <a:lnTo>
                      <a:pt x="1257" y="328"/>
                    </a:lnTo>
                    <a:lnTo>
                      <a:pt x="1256" y="333"/>
                    </a:lnTo>
                    <a:lnTo>
                      <a:pt x="1254" y="338"/>
                    </a:lnTo>
                    <a:lnTo>
                      <a:pt x="1251" y="343"/>
                    </a:lnTo>
                    <a:lnTo>
                      <a:pt x="1251" y="347"/>
                    </a:lnTo>
                    <a:lnTo>
                      <a:pt x="1251" y="351"/>
                    </a:lnTo>
                    <a:lnTo>
                      <a:pt x="1250" y="357"/>
                    </a:lnTo>
                    <a:lnTo>
                      <a:pt x="1250" y="361"/>
                    </a:lnTo>
                    <a:lnTo>
                      <a:pt x="1249" y="363"/>
                    </a:lnTo>
                    <a:lnTo>
                      <a:pt x="1247" y="366"/>
                    </a:lnTo>
                    <a:lnTo>
                      <a:pt x="1244" y="367"/>
                    </a:lnTo>
                    <a:lnTo>
                      <a:pt x="1240" y="369"/>
                    </a:lnTo>
                    <a:lnTo>
                      <a:pt x="1241" y="392"/>
                    </a:lnTo>
                    <a:lnTo>
                      <a:pt x="1244" y="415"/>
                    </a:lnTo>
                    <a:lnTo>
                      <a:pt x="1247" y="438"/>
                    </a:lnTo>
                    <a:lnTo>
                      <a:pt x="1249" y="461"/>
                    </a:lnTo>
                    <a:lnTo>
                      <a:pt x="1251" y="480"/>
                    </a:lnTo>
                    <a:lnTo>
                      <a:pt x="1253" y="498"/>
                    </a:lnTo>
                    <a:lnTo>
                      <a:pt x="1253" y="517"/>
                    </a:lnTo>
                    <a:lnTo>
                      <a:pt x="1251" y="536"/>
                    </a:lnTo>
                    <a:lnTo>
                      <a:pt x="1249" y="572"/>
                    </a:lnTo>
                    <a:lnTo>
                      <a:pt x="1244" y="609"/>
                    </a:lnTo>
                    <a:lnTo>
                      <a:pt x="1241" y="645"/>
                    </a:lnTo>
                    <a:lnTo>
                      <a:pt x="1241" y="680"/>
                    </a:lnTo>
                    <a:lnTo>
                      <a:pt x="1238" y="683"/>
                    </a:lnTo>
                    <a:lnTo>
                      <a:pt x="1237" y="687"/>
                    </a:lnTo>
                    <a:lnTo>
                      <a:pt x="1236" y="691"/>
                    </a:lnTo>
                    <a:lnTo>
                      <a:pt x="1231" y="693"/>
                    </a:lnTo>
                    <a:lnTo>
                      <a:pt x="1228" y="693"/>
                    </a:lnTo>
                    <a:lnTo>
                      <a:pt x="1223" y="691"/>
                    </a:lnTo>
                    <a:lnTo>
                      <a:pt x="1215" y="691"/>
                    </a:lnTo>
                    <a:lnTo>
                      <a:pt x="1207" y="690"/>
                    </a:lnTo>
                    <a:lnTo>
                      <a:pt x="1198" y="688"/>
                    </a:lnTo>
                    <a:lnTo>
                      <a:pt x="1188" y="688"/>
                    </a:lnTo>
                    <a:lnTo>
                      <a:pt x="1180" y="688"/>
                    </a:lnTo>
                    <a:lnTo>
                      <a:pt x="1172" y="690"/>
                    </a:lnTo>
                    <a:lnTo>
                      <a:pt x="1142" y="688"/>
                    </a:lnTo>
                    <a:lnTo>
                      <a:pt x="1106" y="687"/>
                    </a:lnTo>
                    <a:lnTo>
                      <a:pt x="1069" y="687"/>
                    </a:lnTo>
                    <a:lnTo>
                      <a:pt x="1029" y="687"/>
                    </a:lnTo>
                    <a:lnTo>
                      <a:pt x="987" y="688"/>
                    </a:lnTo>
                    <a:lnTo>
                      <a:pt x="944" y="690"/>
                    </a:lnTo>
                    <a:lnTo>
                      <a:pt x="901" y="693"/>
                    </a:lnTo>
                    <a:lnTo>
                      <a:pt x="859" y="695"/>
                    </a:lnTo>
                    <a:lnTo>
                      <a:pt x="818" y="698"/>
                    </a:lnTo>
                    <a:lnTo>
                      <a:pt x="780" y="701"/>
                    </a:lnTo>
                    <a:lnTo>
                      <a:pt x="744" y="704"/>
                    </a:lnTo>
                    <a:lnTo>
                      <a:pt x="713" y="708"/>
                    </a:lnTo>
                    <a:lnTo>
                      <a:pt x="685" y="711"/>
                    </a:lnTo>
                    <a:lnTo>
                      <a:pt x="662" y="713"/>
                    </a:lnTo>
                    <a:lnTo>
                      <a:pt x="647" y="716"/>
                    </a:lnTo>
                    <a:lnTo>
                      <a:pt x="638" y="717"/>
                    </a:lnTo>
                    <a:lnTo>
                      <a:pt x="634" y="743"/>
                    </a:lnTo>
                    <a:lnTo>
                      <a:pt x="634" y="769"/>
                    </a:lnTo>
                    <a:lnTo>
                      <a:pt x="632" y="796"/>
                    </a:lnTo>
                    <a:lnTo>
                      <a:pt x="629" y="822"/>
                    </a:lnTo>
                    <a:lnTo>
                      <a:pt x="631" y="829"/>
                    </a:lnTo>
                    <a:lnTo>
                      <a:pt x="634" y="837"/>
                    </a:lnTo>
                    <a:lnTo>
                      <a:pt x="635" y="844"/>
                    </a:lnTo>
                    <a:lnTo>
                      <a:pt x="632" y="851"/>
                    </a:lnTo>
                    <a:lnTo>
                      <a:pt x="624" y="855"/>
                    </a:lnTo>
                    <a:lnTo>
                      <a:pt x="612" y="860"/>
                    </a:lnTo>
                    <a:lnTo>
                      <a:pt x="598" y="864"/>
                    </a:lnTo>
                    <a:lnTo>
                      <a:pt x="583" y="870"/>
                    </a:lnTo>
                    <a:lnTo>
                      <a:pt x="566" y="874"/>
                    </a:lnTo>
                    <a:lnTo>
                      <a:pt x="548" y="878"/>
                    </a:lnTo>
                    <a:lnTo>
                      <a:pt x="527" y="883"/>
                    </a:lnTo>
                    <a:lnTo>
                      <a:pt x="509" y="887"/>
                    </a:lnTo>
                    <a:lnTo>
                      <a:pt x="489" y="891"/>
                    </a:lnTo>
                    <a:lnTo>
                      <a:pt x="470" y="897"/>
                    </a:lnTo>
                    <a:lnTo>
                      <a:pt x="451" y="900"/>
                    </a:lnTo>
                    <a:lnTo>
                      <a:pt x="434" y="904"/>
                    </a:lnTo>
                    <a:lnTo>
                      <a:pt x="418" y="909"/>
                    </a:lnTo>
                    <a:lnTo>
                      <a:pt x="404" y="911"/>
                    </a:lnTo>
                    <a:lnTo>
                      <a:pt x="391" y="916"/>
                    </a:lnTo>
                    <a:lnTo>
                      <a:pt x="382" y="919"/>
                    </a:lnTo>
                    <a:lnTo>
                      <a:pt x="375" y="919"/>
                    </a:lnTo>
                    <a:lnTo>
                      <a:pt x="367" y="920"/>
                    </a:lnTo>
                    <a:lnTo>
                      <a:pt x="358" y="922"/>
                    </a:lnTo>
                    <a:lnTo>
                      <a:pt x="351" y="923"/>
                    </a:lnTo>
                    <a:lnTo>
                      <a:pt x="342" y="924"/>
                    </a:lnTo>
                    <a:lnTo>
                      <a:pt x="334" y="926"/>
                    </a:lnTo>
                    <a:lnTo>
                      <a:pt x="325" y="926"/>
                    </a:lnTo>
                    <a:lnTo>
                      <a:pt x="318" y="926"/>
                    </a:lnTo>
                    <a:lnTo>
                      <a:pt x="315" y="917"/>
                    </a:lnTo>
                    <a:lnTo>
                      <a:pt x="309" y="904"/>
                    </a:lnTo>
                    <a:lnTo>
                      <a:pt x="303" y="893"/>
                    </a:lnTo>
                    <a:lnTo>
                      <a:pt x="298" y="8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3"/>
              <p:cNvSpPr>
                <a:spLocks/>
              </p:cNvSpPr>
              <p:nvPr/>
            </p:nvSpPr>
            <p:spPr bwMode="auto">
              <a:xfrm>
                <a:off x="6139" y="9821"/>
                <a:ext cx="214" cy="196"/>
              </a:xfrm>
              <a:custGeom>
                <a:avLst/>
                <a:gdLst/>
                <a:ahLst/>
                <a:cxnLst>
                  <a:cxn ang="0">
                    <a:pos x="204" y="109"/>
                  </a:cxn>
                  <a:cxn ang="0">
                    <a:pos x="204" y="91"/>
                  </a:cxn>
                  <a:cxn ang="0">
                    <a:pos x="206" y="70"/>
                  </a:cxn>
                  <a:cxn ang="0">
                    <a:pos x="207" y="52"/>
                  </a:cxn>
                  <a:cxn ang="0">
                    <a:pos x="206" y="33"/>
                  </a:cxn>
                  <a:cxn ang="0">
                    <a:pos x="193" y="32"/>
                  </a:cxn>
                  <a:cxn ang="0">
                    <a:pos x="180" y="30"/>
                  </a:cxn>
                  <a:cxn ang="0">
                    <a:pos x="168" y="30"/>
                  </a:cxn>
                  <a:cxn ang="0">
                    <a:pos x="155" y="30"/>
                  </a:cxn>
                  <a:cxn ang="0">
                    <a:pos x="144" y="32"/>
                  </a:cxn>
                  <a:cxn ang="0">
                    <a:pos x="131" y="32"/>
                  </a:cxn>
                  <a:cxn ang="0">
                    <a:pos x="120" y="33"/>
                  </a:cxn>
                  <a:cxn ang="0">
                    <a:pos x="107" y="34"/>
                  </a:cxn>
                  <a:cxn ang="0">
                    <a:pos x="101" y="34"/>
                  </a:cxn>
                  <a:cxn ang="0">
                    <a:pos x="94" y="34"/>
                  </a:cxn>
                  <a:cxn ang="0">
                    <a:pos x="88" y="34"/>
                  </a:cxn>
                  <a:cxn ang="0">
                    <a:pos x="82" y="33"/>
                  </a:cxn>
                  <a:cxn ang="0">
                    <a:pos x="76" y="33"/>
                  </a:cxn>
                  <a:cxn ang="0">
                    <a:pos x="71" y="34"/>
                  </a:cxn>
                  <a:cxn ang="0">
                    <a:pos x="65" y="36"/>
                  </a:cxn>
                  <a:cxn ang="0">
                    <a:pos x="59" y="37"/>
                  </a:cxn>
                  <a:cxn ang="0">
                    <a:pos x="54" y="37"/>
                  </a:cxn>
                  <a:cxn ang="0">
                    <a:pos x="49" y="36"/>
                  </a:cxn>
                  <a:cxn ang="0">
                    <a:pos x="43" y="34"/>
                  </a:cxn>
                  <a:cxn ang="0">
                    <a:pos x="39" y="32"/>
                  </a:cxn>
                  <a:cxn ang="0">
                    <a:pos x="33" y="24"/>
                  </a:cxn>
                  <a:cxn ang="0">
                    <a:pos x="32" y="16"/>
                  </a:cxn>
                  <a:cxn ang="0">
                    <a:pos x="32" y="8"/>
                  </a:cxn>
                  <a:cxn ang="0">
                    <a:pos x="32" y="0"/>
                  </a:cxn>
                  <a:cxn ang="0">
                    <a:pos x="32" y="1"/>
                  </a:cxn>
                  <a:cxn ang="0">
                    <a:pos x="26" y="13"/>
                  </a:cxn>
                  <a:cxn ang="0">
                    <a:pos x="19" y="24"/>
                  </a:cxn>
                  <a:cxn ang="0">
                    <a:pos x="10" y="36"/>
                  </a:cxn>
                  <a:cxn ang="0">
                    <a:pos x="0" y="44"/>
                  </a:cxn>
                  <a:cxn ang="0">
                    <a:pos x="3" y="76"/>
                  </a:cxn>
                  <a:cxn ang="0">
                    <a:pos x="9" y="76"/>
                  </a:cxn>
                  <a:cxn ang="0">
                    <a:pos x="25" y="76"/>
                  </a:cxn>
                  <a:cxn ang="0">
                    <a:pos x="48" y="76"/>
                  </a:cxn>
                  <a:cxn ang="0">
                    <a:pos x="75" y="76"/>
                  </a:cxn>
                  <a:cxn ang="0">
                    <a:pos x="102" y="76"/>
                  </a:cxn>
                  <a:cxn ang="0">
                    <a:pos x="128" y="76"/>
                  </a:cxn>
                  <a:cxn ang="0">
                    <a:pos x="150" y="76"/>
                  </a:cxn>
                  <a:cxn ang="0">
                    <a:pos x="163" y="76"/>
                  </a:cxn>
                  <a:cxn ang="0">
                    <a:pos x="160" y="86"/>
                  </a:cxn>
                  <a:cxn ang="0">
                    <a:pos x="154" y="114"/>
                  </a:cxn>
                  <a:cxn ang="0">
                    <a:pos x="148" y="152"/>
                  </a:cxn>
                  <a:cxn ang="0">
                    <a:pos x="145" y="196"/>
                  </a:cxn>
                  <a:cxn ang="0">
                    <a:pos x="157" y="193"/>
                  </a:cxn>
                  <a:cxn ang="0">
                    <a:pos x="168" y="188"/>
                  </a:cxn>
                  <a:cxn ang="0">
                    <a:pos x="177" y="186"/>
                  </a:cxn>
                  <a:cxn ang="0">
                    <a:pos x="187" y="181"/>
                  </a:cxn>
                  <a:cxn ang="0">
                    <a:pos x="196" y="178"/>
                  </a:cxn>
                  <a:cxn ang="0">
                    <a:pos x="203" y="175"/>
                  </a:cxn>
                  <a:cxn ang="0">
                    <a:pos x="209" y="171"/>
                  </a:cxn>
                  <a:cxn ang="0">
                    <a:pos x="214" y="168"/>
                  </a:cxn>
                  <a:cxn ang="0">
                    <a:pos x="212" y="155"/>
                  </a:cxn>
                  <a:cxn ang="0">
                    <a:pos x="207" y="138"/>
                  </a:cxn>
                  <a:cxn ang="0">
                    <a:pos x="203" y="122"/>
                  </a:cxn>
                  <a:cxn ang="0">
                    <a:pos x="204" y="109"/>
                  </a:cxn>
                </a:cxnLst>
                <a:rect l="0" t="0" r="r" b="b"/>
                <a:pathLst>
                  <a:path w="214" h="196">
                    <a:moveTo>
                      <a:pt x="204" y="109"/>
                    </a:moveTo>
                    <a:lnTo>
                      <a:pt x="204" y="91"/>
                    </a:lnTo>
                    <a:lnTo>
                      <a:pt x="206" y="70"/>
                    </a:lnTo>
                    <a:lnTo>
                      <a:pt x="207" y="52"/>
                    </a:lnTo>
                    <a:lnTo>
                      <a:pt x="206" y="33"/>
                    </a:lnTo>
                    <a:lnTo>
                      <a:pt x="193" y="32"/>
                    </a:lnTo>
                    <a:lnTo>
                      <a:pt x="180" y="30"/>
                    </a:lnTo>
                    <a:lnTo>
                      <a:pt x="168" y="30"/>
                    </a:lnTo>
                    <a:lnTo>
                      <a:pt x="155" y="30"/>
                    </a:lnTo>
                    <a:lnTo>
                      <a:pt x="144" y="32"/>
                    </a:lnTo>
                    <a:lnTo>
                      <a:pt x="131" y="32"/>
                    </a:lnTo>
                    <a:lnTo>
                      <a:pt x="120" y="33"/>
                    </a:lnTo>
                    <a:lnTo>
                      <a:pt x="107" y="34"/>
                    </a:lnTo>
                    <a:lnTo>
                      <a:pt x="101" y="34"/>
                    </a:lnTo>
                    <a:lnTo>
                      <a:pt x="94" y="34"/>
                    </a:lnTo>
                    <a:lnTo>
                      <a:pt x="88" y="34"/>
                    </a:lnTo>
                    <a:lnTo>
                      <a:pt x="82" y="33"/>
                    </a:lnTo>
                    <a:lnTo>
                      <a:pt x="76" y="33"/>
                    </a:lnTo>
                    <a:lnTo>
                      <a:pt x="71" y="34"/>
                    </a:lnTo>
                    <a:lnTo>
                      <a:pt x="65" y="36"/>
                    </a:lnTo>
                    <a:lnTo>
                      <a:pt x="59" y="37"/>
                    </a:lnTo>
                    <a:lnTo>
                      <a:pt x="54" y="37"/>
                    </a:lnTo>
                    <a:lnTo>
                      <a:pt x="49" y="36"/>
                    </a:lnTo>
                    <a:lnTo>
                      <a:pt x="43" y="34"/>
                    </a:lnTo>
                    <a:lnTo>
                      <a:pt x="39" y="32"/>
                    </a:lnTo>
                    <a:lnTo>
                      <a:pt x="33" y="24"/>
                    </a:lnTo>
                    <a:lnTo>
                      <a:pt x="32" y="16"/>
                    </a:lnTo>
                    <a:lnTo>
                      <a:pt x="32" y="8"/>
                    </a:lnTo>
                    <a:lnTo>
                      <a:pt x="32" y="0"/>
                    </a:lnTo>
                    <a:lnTo>
                      <a:pt x="32" y="1"/>
                    </a:lnTo>
                    <a:lnTo>
                      <a:pt x="26" y="13"/>
                    </a:lnTo>
                    <a:lnTo>
                      <a:pt x="19" y="24"/>
                    </a:lnTo>
                    <a:lnTo>
                      <a:pt x="10" y="36"/>
                    </a:lnTo>
                    <a:lnTo>
                      <a:pt x="0" y="44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25" y="76"/>
                    </a:lnTo>
                    <a:lnTo>
                      <a:pt x="48" y="76"/>
                    </a:lnTo>
                    <a:lnTo>
                      <a:pt x="75" y="76"/>
                    </a:lnTo>
                    <a:lnTo>
                      <a:pt x="102" y="76"/>
                    </a:lnTo>
                    <a:lnTo>
                      <a:pt x="128" y="76"/>
                    </a:lnTo>
                    <a:lnTo>
                      <a:pt x="150" y="76"/>
                    </a:lnTo>
                    <a:lnTo>
                      <a:pt x="163" y="76"/>
                    </a:lnTo>
                    <a:lnTo>
                      <a:pt x="160" y="86"/>
                    </a:lnTo>
                    <a:lnTo>
                      <a:pt x="154" y="114"/>
                    </a:lnTo>
                    <a:lnTo>
                      <a:pt x="148" y="152"/>
                    </a:lnTo>
                    <a:lnTo>
                      <a:pt x="145" y="196"/>
                    </a:lnTo>
                    <a:lnTo>
                      <a:pt x="157" y="193"/>
                    </a:lnTo>
                    <a:lnTo>
                      <a:pt x="168" y="188"/>
                    </a:lnTo>
                    <a:lnTo>
                      <a:pt x="177" y="186"/>
                    </a:lnTo>
                    <a:lnTo>
                      <a:pt x="187" y="181"/>
                    </a:lnTo>
                    <a:lnTo>
                      <a:pt x="196" y="178"/>
                    </a:lnTo>
                    <a:lnTo>
                      <a:pt x="203" y="175"/>
                    </a:lnTo>
                    <a:lnTo>
                      <a:pt x="209" y="171"/>
                    </a:lnTo>
                    <a:lnTo>
                      <a:pt x="214" y="168"/>
                    </a:lnTo>
                    <a:lnTo>
                      <a:pt x="212" y="155"/>
                    </a:lnTo>
                    <a:lnTo>
                      <a:pt x="207" y="138"/>
                    </a:lnTo>
                    <a:lnTo>
                      <a:pt x="203" y="122"/>
                    </a:lnTo>
                    <a:lnTo>
                      <a:pt x="204" y="109"/>
                    </a:lnTo>
                    <a:close/>
                  </a:path>
                </a:pathLst>
              </a:custGeom>
              <a:solidFill>
                <a:srgbClr val="59BA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2"/>
              <p:cNvSpPr>
                <a:spLocks/>
              </p:cNvSpPr>
              <p:nvPr/>
            </p:nvSpPr>
            <p:spPr bwMode="auto">
              <a:xfrm>
                <a:off x="5957" y="9838"/>
                <a:ext cx="345" cy="219"/>
              </a:xfrm>
              <a:custGeom>
                <a:avLst/>
                <a:gdLst/>
                <a:ahLst/>
                <a:cxnLst>
                  <a:cxn ang="0">
                    <a:pos x="185" y="59"/>
                  </a:cxn>
                  <a:cxn ang="0">
                    <a:pos x="182" y="27"/>
                  </a:cxn>
                  <a:cxn ang="0">
                    <a:pos x="178" y="30"/>
                  </a:cxn>
                  <a:cxn ang="0">
                    <a:pos x="172" y="33"/>
                  </a:cxn>
                  <a:cxn ang="0">
                    <a:pos x="167" y="35"/>
                  </a:cxn>
                  <a:cxn ang="0">
                    <a:pos x="161" y="35"/>
                  </a:cxn>
                  <a:cxn ang="0">
                    <a:pos x="152" y="32"/>
                  </a:cxn>
                  <a:cxn ang="0">
                    <a:pos x="145" y="29"/>
                  </a:cxn>
                  <a:cxn ang="0">
                    <a:pos x="136" y="26"/>
                  </a:cxn>
                  <a:cxn ang="0">
                    <a:pos x="128" y="23"/>
                  </a:cxn>
                  <a:cxn ang="0">
                    <a:pos x="121" y="20"/>
                  </a:cxn>
                  <a:cxn ang="0">
                    <a:pos x="112" y="17"/>
                  </a:cxn>
                  <a:cxn ang="0">
                    <a:pos x="103" y="15"/>
                  </a:cxn>
                  <a:cxn ang="0">
                    <a:pos x="95" y="12"/>
                  </a:cxn>
                  <a:cxn ang="0">
                    <a:pos x="88" y="10"/>
                  </a:cxn>
                  <a:cxn ang="0">
                    <a:pos x="82" y="9"/>
                  </a:cxn>
                  <a:cxn ang="0">
                    <a:pos x="75" y="9"/>
                  </a:cxn>
                  <a:cxn ang="0">
                    <a:pos x="67" y="7"/>
                  </a:cxn>
                  <a:cxn ang="0">
                    <a:pos x="60" y="7"/>
                  </a:cxn>
                  <a:cxn ang="0">
                    <a:pos x="53" y="6"/>
                  </a:cxn>
                  <a:cxn ang="0">
                    <a:pos x="46" y="3"/>
                  </a:cxn>
                  <a:cxn ang="0">
                    <a:pos x="40" y="0"/>
                  </a:cxn>
                  <a:cxn ang="0">
                    <a:pos x="37" y="13"/>
                  </a:cxn>
                  <a:cxn ang="0">
                    <a:pos x="32" y="15"/>
                  </a:cxn>
                  <a:cxn ang="0">
                    <a:pos x="21" y="15"/>
                  </a:cxn>
                  <a:cxn ang="0">
                    <a:pos x="9" y="15"/>
                  </a:cxn>
                  <a:cxn ang="0">
                    <a:pos x="0" y="15"/>
                  </a:cxn>
                  <a:cxn ang="0">
                    <a:pos x="6" y="25"/>
                  </a:cxn>
                  <a:cxn ang="0">
                    <a:pos x="19" y="48"/>
                  </a:cxn>
                  <a:cxn ang="0">
                    <a:pos x="37" y="81"/>
                  </a:cxn>
                  <a:cxn ang="0">
                    <a:pos x="60" y="117"/>
                  </a:cxn>
                  <a:cxn ang="0">
                    <a:pos x="83" y="154"/>
                  </a:cxn>
                  <a:cxn ang="0">
                    <a:pos x="106" y="186"/>
                  </a:cxn>
                  <a:cxn ang="0">
                    <a:pos x="123" y="209"/>
                  </a:cxn>
                  <a:cxn ang="0">
                    <a:pos x="136" y="219"/>
                  </a:cxn>
                  <a:cxn ang="0">
                    <a:pos x="149" y="219"/>
                  </a:cxn>
                  <a:cxn ang="0">
                    <a:pos x="168" y="218"/>
                  </a:cxn>
                  <a:cxn ang="0">
                    <a:pos x="191" y="213"/>
                  </a:cxn>
                  <a:cxn ang="0">
                    <a:pos x="217" y="207"/>
                  </a:cxn>
                  <a:cxn ang="0">
                    <a:pos x="244" y="202"/>
                  </a:cxn>
                  <a:cxn ang="0">
                    <a:pos x="273" y="194"/>
                  </a:cxn>
                  <a:cxn ang="0">
                    <a:pos x="300" y="187"/>
                  </a:cxn>
                  <a:cxn ang="0">
                    <a:pos x="327" y="179"/>
                  </a:cxn>
                  <a:cxn ang="0">
                    <a:pos x="330" y="135"/>
                  </a:cxn>
                  <a:cxn ang="0">
                    <a:pos x="336" y="97"/>
                  </a:cxn>
                  <a:cxn ang="0">
                    <a:pos x="342" y="69"/>
                  </a:cxn>
                  <a:cxn ang="0">
                    <a:pos x="345" y="59"/>
                  </a:cxn>
                  <a:cxn ang="0">
                    <a:pos x="332" y="59"/>
                  </a:cxn>
                  <a:cxn ang="0">
                    <a:pos x="310" y="59"/>
                  </a:cxn>
                  <a:cxn ang="0">
                    <a:pos x="284" y="59"/>
                  </a:cxn>
                  <a:cxn ang="0">
                    <a:pos x="257" y="59"/>
                  </a:cxn>
                  <a:cxn ang="0">
                    <a:pos x="230" y="59"/>
                  </a:cxn>
                  <a:cxn ang="0">
                    <a:pos x="207" y="59"/>
                  </a:cxn>
                  <a:cxn ang="0">
                    <a:pos x="191" y="59"/>
                  </a:cxn>
                  <a:cxn ang="0">
                    <a:pos x="185" y="59"/>
                  </a:cxn>
                </a:cxnLst>
                <a:rect l="0" t="0" r="r" b="b"/>
                <a:pathLst>
                  <a:path w="345" h="219">
                    <a:moveTo>
                      <a:pt x="185" y="59"/>
                    </a:moveTo>
                    <a:lnTo>
                      <a:pt x="182" y="27"/>
                    </a:lnTo>
                    <a:lnTo>
                      <a:pt x="178" y="30"/>
                    </a:lnTo>
                    <a:lnTo>
                      <a:pt x="172" y="33"/>
                    </a:lnTo>
                    <a:lnTo>
                      <a:pt x="167" y="35"/>
                    </a:lnTo>
                    <a:lnTo>
                      <a:pt x="161" y="35"/>
                    </a:lnTo>
                    <a:lnTo>
                      <a:pt x="152" y="32"/>
                    </a:lnTo>
                    <a:lnTo>
                      <a:pt x="145" y="29"/>
                    </a:lnTo>
                    <a:lnTo>
                      <a:pt x="136" y="26"/>
                    </a:lnTo>
                    <a:lnTo>
                      <a:pt x="128" y="23"/>
                    </a:lnTo>
                    <a:lnTo>
                      <a:pt x="121" y="20"/>
                    </a:lnTo>
                    <a:lnTo>
                      <a:pt x="112" y="17"/>
                    </a:lnTo>
                    <a:lnTo>
                      <a:pt x="103" y="15"/>
                    </a:lnTo>
                    <a:lnTo>
                      <a:pt x="95" y="12"/>
                    </a:lnTo>
                    <a:lnTo>
                      <a:pt x="88" y="10"/>
                    </a:lnTo>
                    <a:lnTo>
                      <a:pt x="82" y="9"/>
                    </a:lnTo>
                    <a:lnTo>
                      <a:pt x="75" y="9"/>
                    </a:lnTo>
                    <a:lnTo>
                      <a:pt x="67" y="7"/>
                    </a:lnTo>
                    <a:lnTo>
                      <a:pt x="60" y="7"/>
                    </a:lnTo>
                    <a:lnTo>
                      <a:pt x="53" y="6"/>
                    </a:lnTo>
                    <a:lnTo>
                      <a:pt x="46" y="3"/>
                    </a:lnTo>
                    <a:lnTo>
                      <a:pt x="40" y="0"/>
                    </a:lnTo>
                    <a:lnTo>
                      <a:pt x="37" y="13"/>
                    </a:lnTo>
                    <a:lnTo>
                      <a:pt x="32" y="15"/>
                    </a:lnTo>
                    <a:lnTo>
                      <a:pt x="21" y="15"/>
                    </a:lnTo>
                    <a:lnTo>
                      <a:pt x="9" y="15"/>
                    </a:lnTo>
                    <a:lnTo>
                      <a:pt x="0" y="15"/>
                    </a:lnTo>
                    <a:lnTo>
                      <a:pt x="6" y="25"/>
                    </a:lnTo>
                    <a:lnTo>
                      <a:pt x="19" y="48"/>
                    </a:lnTo>
                    <a:lnTo>
                      <a:pt x="37" y="81"/>
                    </a:lnTo>
                    <a:lnTo>
                      <a:pt x="60" y="117"/>
                    </a:lnTo>
                    <a:lnTo>
                      <a:pt x="83" y="154"/>
                    </a:lnTo>
                    <a:lnTo>
                      <a:pt x="106" y="186"/>
                    </a:lnTo>
                    <a:lnTo>
                      <a:pt x="123" y="209"/>
                    </a:lnTo>
                    <a:lnTo>
                      <a:pt x="136" y="219"/>
                    </a:lnTo>
                    <a:lnTo>
                      <a:pt x="149" y="219"/>
                    </a:lnTo>
                    <a:lnTo>
                      <a:pt x="168" y="218"/>
                    </a:lnTo>
                    <a:lnTo>
                      <a:pt x="191" y="213"/>
                    </a:lnTo>
                    <a:lnTo>
                      <a:pt x="217" y="207"/>
                    </a:lnTo>
                    <a:lnTo>
                      <a:pt x="244" y="202"/>
                    </a:lnTo>
                    <a:lnTo>
                      <a:pt x="273" y="194"/>
                    </a:lnTo>
                    <a:lnTo>
                      <a:pt x="300" y="187"/>
                    </a:lnTo>
                    <a:lnTo>
                      <a:pt x="327" y="179"/>
                    </a:lnTo>
                    <a:lnTo>
                      <a:pt x="330" y="135"/>
                    </a:lnTo>
                    <a:lnTo>
                      <a:pt x="336" y="97"/>
                    </a:lnTo>
                    <a:lnTo>
                      <a:pt x="342" y="69"/>
                    </a:lnTo>
                    <a:lnTo>
                      <a:pt x="345" y="59"/>
                    </a:lnTo>
                    <a:lnTo>
                      <a:pt x="332" y="59"/>
                    </a:lnTo>
                    <a:lnTo>
                      <a:pt x="310" y="59"/>
                    </a:lnTo>
                    <a:lnTo>
                      <a:pt x="284" y="59"/>
                    </a:lnTo>
                    <a:lnTo>
                      <a:pt x="257" y="59"/>
                    </a:lnTo>
                    <a:lnTo>
                      <a:pt x="230" y="59"/>
                    </a:lnTo>
                    <a:lnTo>
                      <a:pt x="207" y="59"/>
                    </a:lnTo>
                    <a:lnTo>
                      <a:pt x="191" y="59"/>
                    </a:lnTo>
                    <a:lnTo>
                      <a:pt x="185" y="59"/>
                    </a:lnTo>
                    <a:close/>
                  </a:path>
                </a:pathLst>
              </a:custGeom>
              <a:solidFill>
                <a:srgbClr val="99F9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01"/>
              <p:cNvSpPr>
                <a:spLocks/>
              </p:cNvSpPr>
              <p:nvPr/>
            </p:nvSpPr>
            <p:spPr bwMode="auto">
              <a:xfrm>
                <a:off x="5964" y="9599"/>
                <a:ext cx="194" cy="236"/>
              </a:xfrm>
              <a:custGeom>
                <a:avLst/>
                <a:gdLst/>
                <a:ahLst/>
                <a:cxnLst>
                  <a:cxn ang="0">
                    <a:pos x="141" y="207"/>
                  </a:cxn>
                  <a:cxn ang="0">
                    <a:pos x="150" y="190"/>
                  </a:cxn>
                  <a:cxn ang="0">
                    <a:pos x="161" y="161"/>
                  </a:cxn>
                  <a:cxn ang="0">
                    <a:pos x="178" y="120"/>
                  </a:cxn>
                  <a:cxn ang="0">
                    <a:pos x="183" y="110"/>
                  </a:cxn>
                  <a:cxn ang="0">
                    <a:pos x="190" y="97"/>
                  </a:cxn>
                  <a:cxn ang="0">
                    <a:pos x="193" y="81"/>
                  </a:cxn>
                  <a:cxn ang="0">
                    <a:pos x="190" y="63"/>
                  </a:cxn>
                  <a:cxn ang="0">
                    <a:pos x="178" y="59"/>
                  </a:cxn>
                  <a:cxn ang="0">
                    <a:pos x="161" y="48"/>
                  </a:cxn>
                  <a:cxn ang="0">
                    <a:pos x="151" y="29"/>
                  </a:cxn>
                  <a:cxn ang="0">
                    <a:pos x="145" y="15"/>
                  </a:cxn>
                  <a:cxn ang="0">
                    <a:pos x="137" y="0"/>
                  </a:cxn>
                  <a:cxn ang="0">
                    <a:pos x="124" y="20"/>
                  </a:cxn>
                  <a:cxn ang="0">
                    <a:pos x="108" y="49"/>
                  </a:cxn>
                  <a:cxn ang="0">
                    <a:pos x="96" y="79"/>
                  </a:cxn>
                  <a:cxn ang="0">
                    <a:pos x="88" y="111"/>
                  </a:cxn>
                  <a:cxn ang="0">
                    <a:pos x="83" y="140"/>
                  </a:cxn>
                  <a:cxn ang="0">
                    <a:pos x="75" y="164"/>
                  </a:cxn>
                  <a:cxn ang="0">
                    <a:pos x="63" y="151"/>
                  </a:cxn>
                  <a:cxn ang="0">
                    <a:pos x="72" y="112"/>
                  </a:cxn>
                  <a:cxn ang="0">
                    <a:pos x="52" y="79"/>
                  </a:cxn>
                  <a:cxn ang="0">
                    <a:pos x="36" y="91"/>
                  </a:cxn>
                  <a:cxn ang="0">
                    <a:pos x="23" y="104"/>
                  </a:cxn>
                  <a:cxn ang="0">
                    <a:pos x="12" y="120"/>
                  </a:cxn>
                  <a:cxn ang="0">
                    <a:pos x="6" y="138"/>
                  </a:cxn>
                  <a:cxn ang="0">
                    <a:pos x="2" y="180"/>
                  </a:cxn>
                  <a:cxn ang="0">
                    <a:pos x="23" y="219"/>
                  </a:cxn>
                  <a:cxn ang="0">
                    <a:pos x="29" y="222"/>
                  </a:cxn>
                  <a:cxn ang="0">
                    <a:pos x="35" y="222"/>
                  </a:cxn>
                  <a:cxn ang="0">
                    <a:pos x="50" y="229"/>
                  </a:cxn>
                  <a:cxn ang="0">
                    <a:pos x="66" y="233"/>
                  </a:cxn>
                  <a:cxn ang="0">
                    <a:pos x="81" y="235"/>
                  </a:cxn>
                  <a:cxn ang="0">
                    <a:pos x="96" y="236"/>
                  </a:cxn>
                  <a:cxn ang="0">
                    <a:pos x="101" y="236"/>
                  </a:cxn>
                  <a:cxn ang="0">
                    <a:pos x="108" y="235"/>
                  </a:cxn>
                  <a:cxn ang="0">
                    <a:pos x="122" y="228"/>
                  </a:cxn>
                  <a:cxn ang="0">
                    <a:pos x="134" y="216"/>
                  </a:cxn>
                </a:cxnLst>
                <a:rect l="0" t="0" r="r" b="b"/>
                <a:pathLst>
                  <a:path w="194" h="236">
                    <a:moveTo>
                      <a:pt x="134" y="216"/>
                    </a:moveTo>
                    <a:lnTo>
                      <a:pt x="141" y="207"/>
                    </a:lnTo>
                    <a:lnTo>
                      <a:pt x="147" y="199"/>
                    </a:lnTo>
                    <a:lnTo>
                      <a:pt x="150" y="190"/>
                    </a:lnTo>
                    <a:lnTo>
                      <a:pt x="154" y="179"/>
                    </a:lnTo>
                    <a:lnTo>
                      <a:pt x="161" y="161"/>
                    </a:lnTo>
                    <a:lnTo>
                      <a:pt x="170" y="138"/>
                    </a:lnTo>
                    <a:lnTo>
                      <a:pt x="178" y="120"/>
                    </a:lnTo>
                    <a:lnTo>
                      <a:pt x="181" y="111"/>
                    </a:lnTo>
                    <a:lnTo>
                      <a:pt x="183" y="110"/>
                    </a:lnTo>
                    <a:lnTo>
                      <a:pt x="185" y="104"/>
                    </a:lnTo>
                    <a:lnTo>
                      <a:pt x="190" y="97"/>
                    </a:lnTo>
                    <a:lnTo>
                      <a:pt x="194" y="88"/>
                    </a:lnTo>
                    <a:lnTo>
                      <a:pt x="193" y="81"/>
                    </a:lnTo>
                    <a:lnTo>
                      <a:pt x="191" y="72"/>
                    </a:lnTo>
                    <a:lnTo>
                      <a:pt x="190" y="63"/>
                    </a:lnTo>
                    <a:lnTo>
                      <a:pt x="188" y="56"/>
                    </a:lnTo>
                    <a:lnTo>
                      <a:pt x="178" y="59"/>
                    </a:lnTo>
                    <a:lnTo>
                      <a:pt x="170" y="55"/>
                    </a:lnTo>
                    <a:lnTo>
                      <a:pt x="161" y="48"/>
                    </a:lnTo>
                    <a:lnTo>
                      <a:pt x="154" y="39"/>
                    </a:lnTo>
                    <a:lnTo>
                      <a:pt x="151" y="29"/>
                    </a:lnTo>
                    <a:lnTo>
                      <a:pt x="151" y="20"/>
                    </a:lnTo>
                    <a:lnTo>
                      <a:pt x="145" y="15"/>
                    </a:lnTo>
                    <a:lnTo>
                      <a:pt x="139" y="9"/>
                    </a:lnTo>
                    <a:lnTo>
                      <a:pt x="137" y="0"/>
                    </a:lnTo>
                    <a:lnTo>
                      <a:pt x="134" y="7"/>
                    </a:lnTo>
                    <a:lnTo>
                      <a:pt x="124" y="20"/>
                    </a:lnTo>
                    <a:lnTo>
                      <a:pt x="116" y="35"/>
                    </a:lnTo>
                    <a:lnTo>
                      <a:pt x="108" y="49"/>
                    </a:lnTo>
                    <a:lnTo>
                      <a:pt x="102" y="63"/>
                    </a:lnTo>
                    <a:lnTo>
                      <a:pt x="96" y="79"/>
                    </a:lnTo>
                    <a:lnTo>
                      <a:pt x="92" y="95"/>
                    </a:lnTo>
                    <a:lnTo>
                      <a:pt x="88" y="111"/>
                    </a:lnTo>
                    <a:lnTo>
                      <a:pt x="85" y="127"/>
                    </a:lnTo>
                    <a:lnTo>
                      <a:pt x="83" y="140"/>
                    </a:lnTo>
                    <a:lnTo>
                      <a:pt x="81" y="153"/>
                    </a:lnTo>
                    <a:lnTo>
                      <a:pt x="75" y="164"/>
                    </a:lnTo>
                    <a:lnTo>
                      <a:pt x="65" y="171"/>
                    </a:lnTo>
                    <a:lnTo>
                      <a:pt x="63" y="151"/>
                    </a:lnTo>
                    <a:lnTo>
                      <a:pt x="66" y="133"/>
                    </a:lnTo>
                    <a:lnTo>
                      <a:pt x="72" y="112"/>
                    </a:lnTo>
                    <a:lnTo>
                      <a:pt x="76" y="91"/>
                    </a:lnTo>
                    <a:lnTo>
                      <a:pt x="52" y="79"/>
                    </a:lnTo>
                    <a:lnTo>
                      <a:pt x="43" y="85"/>
                    </a:lnTo>
                    <a:lnTo>
                      <a:pt x="36" y="91"/>
                    </a:lnTo>
                    <a:lnTo>
                      <a:pt x="29" y="97"/>
                    </a:lnTo>
                    <a:lnTo>
                      <a:pt x="23" y="104"/>
                    </a:lnTo>
                    <a:lnTo>
                      <a:pt x="16" y="111"/>
                    </a:lnTo>
                    <a:lnTo>
                      <a:pt x="12" y="120"/>
                    </a:lnTo>
                    <a:lnTo>
                      <a:pt x="9" y="128"/>
                    </a:lnTo>
                    <a:lnTo>
                      <a:pt x="6" y="138"/>
                    </a:lnTo>
                    <a:lnTo>
                      <a:pt x="0" y="160"/>
                    </a:lnTo>
                    <a:lnTo>
                      <a:pt x="2" y="180"/>
                    </a:lnTo>
                    <a:lnTo>
                      <a:pt x="10" y="202"/>
                    </a:lnTo>
                    <a:lnTo>
                      <a:pt x="23" y="219"/>
                    </a:lnTo>
                    <a:lnTo>
                      <a:pt x="26" y="220"/>
                    </a:lnTo>
                    <a:lnTo>
                      <a:pt x="29" y="222"/>
                    </a:lnTo>
                    <a:lnTo>
                      <a:pt x="32" y="222"/>
                    </a:lnTo>
                    <a:lnTo>
                      <a:pt x="35" y="222"/>
                    </a:lnTo>
                    <a:lnTo>
                      <a:pt x="42" y="226"/>
                    </a:lnTo>
                    <a:lnTo>
                      <a:pt x="50" y="229"/>
                    </a:lnTo>
                    <a:lnTo>
                      <a:pt x="58" y="232"/>
                    </a:lnTo>
                    <a:lnTo>
                      <a:pt x="66" y="233"/>
                    </a:lnTo>
                    <a:lnTo>
                      <a:pt x="73" y="235"/>
                    </a:lnTo>
                    <a:lnTo>
                      <a:pt x="81" y="235"/>
                    </a:lnTo>
                    <a:lnTo>
                      <a:pt x="89" y="235"/>
                    </a:lnTo>
                    <a:lnTo>
                      <a:pt x="96" y="236"/>
                    </a:lnTo>
                    <a:lnTo>
                      <a:pt x="98" y="236"/>
                    </a:lnTo>
                    <a:lnTo>
                      <a:pt x="101" y="236"/>
                    </a:lnTo>
                    <a:lnTo>
                      <a:pt x="104" y="236"/>
                    </a:lnTo>
                    <a:lnTo>
                      <a:pt x="108" y="235"/>
                    </a:lnTo>
                    <a:lnTo>
                      <a:pt x="116" y="232"/>
                    </a:lnTo>
                    <a:lnTo>
                      <a:pt x="122" y="228"/>
                    </a:lnTo>
                    <a:lnTo>
                      <a:pt x="128" y="223"/>
                    </a:lnTo>
                    <a:lnTo>
                      <a:pt x="134" y="216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0"/>
              <p:cNvSpPr>
                <a:spLocks/>
              </p:cNvSpPr>
              <p:nvPr/>
            </p:nvSpPr>
            <p:spPr bwMode="auto">
              <a:xfrm>
                <a:off x="6060" y="9687"/>
                <a:ext cx="110" cy="168"/>
              </a:xfrm>
              <a:custGeom>
                <a:avLst/>
                <a:gdLst/>
                <a:ahLst/>
                <a:cxnLst>
                  <a:cxn ang="0">
                    <a:pos x="65" y="168"/>
                  </a:cxn>
                  <a:cxn ang="0">
                    <a:pos x="72" y="164"/>
                  </a:cxn>
                  <a:cxn ang="0">
                    <a:pos x="79" y="158"/>
                  </a:cxn>
                  <a:cxn ang="0">
                    <a:pos x="85" y="151"/>
                  </a:cxn>
                  <a:cxn ang="0">
                    <a:pos x="91" y="144"/>
                  </a:cxn>
                  <a:cxn ang="0">
                    <a:pos x="95" y="132"/>
                  </a:cxn>
                  <a:cxn ang="0">
                    <a:pos x="102" y="124"/>
                  </a:cxn>
                  <a:cxn ang="0">
                    <a:pos x="108" y="115"/>
                  </a:cxn>
                  <a:cxn ang="0">
                    <a:pos x="110" y="102"/>
                  </a:cxn>
                  <a:cxn ang="0">
                    <a:pos x="107" y="76"/>
                  </a:cxn>
                  <a:cxn ang="0">
                    <a:pos x="105" y="50"/>
                  </a:cxn>
                  <a:cxn ang="0">
                    <a:pos x="102" y="24"/>
                  </a:cxn>
                  <a:cxn ang="0">
                    <a:pos x="98" y="0"/>
                  </a:cxn>
                  <a:cxn ang="0">
                    <a:pos x="94" y="9"/>
                  </a:cxn>
                  <a:cxn ang="0">
                    <a:pos x="89" y="16"/>
                  </a:cxn>
                  <a:cxn ang="0">
                    <a:pos x="87" y="22"/>
                  </a:cxn>
                  <a:cxn ang="0">
                    <a:pos x="85" y="23"/>
                  </a:cxn>
                  <a:cxn ang="0">
                    <a:pos x="82" y="32"/>
                  </a:cxn>
                  <a:cxn ang="0">
                    <a:pos x="74" y="50"/>
                  </a:cxn>
                  <a:cxn ang="0">
                    <a:pos x="65" y="73"/>
                  </a:cxn>
                  <a:cxn ang="0">
                    <a:pos x="58" y="91"/>
                  </a:cxn>
                  <a:cxn ang="0">
                    <a:pos x="54" y="102"/>
                  </a:cxn>
                  <a:cxn ang="0">
                    <a:pos x="51" y="111"/>
                  </a:cxn>
                  <a:cxn ang="0">
                    <a:pos x="45" y="119"/>
                  </a:cxn>
                  <a:cxn ang="0">
                    <a:pos x="38" y="128"/>
                  </a:cxn>
                  <a:cxn ang="0">
                    <a:pos x="32" y="135"/>
                  </a:cxn>
                  <a:cxn ang="0">
                    <a:pos x="26" y="140"/>
                  </a:cxn>
                  <a:cxn ang="0">
                    <a:pos x="20" y="144"/>
                  </a:cxn>
                  <a:cxn ang="0">
                    <a:pos x="12" y="147"/>
                  </a:cxn>
                  <a:cxn ang="0">
                    <a:pos x="8" y="148"/>
                  </a:cxn>
                  <a:cxn ang="0">
                    <a:pos x="5" y="148"/>
                  </a:cxn>
                  <a:cxn ang="0">
                    <a:pos x="2" y="148"/>
                  </a:cxn>
                  <a:cxn ang="0">
                    <a:pos x="0" y="148"/>
                  </a:cxn>
                  <a:cxn ang="0">
                    <a:pos x="6" y="150"/>
                  </a:cxn>
                  <a:cxn ang="0">
                    <a:pos x="12" y="151"/>
                  </a:cxn>
                  <a:cxn ang="0">
                    <a:pos x="18" y="154"/>
                  </a:cxn>
                  <a:cxn ang="0">
                    <a:pos x="23" y="158"/>
                  </a:cxn>
                  <a:cxn ang="0">
                    <a:pos x="33" y="160"/>
                  </a:cxn>
                  <a:cxn ang="0">
                    <a:pos x="43" y="164"/>
                  </a:cxn>
                  <a:cxn ang="0">
                    <a:pos x="54" y="168"/>
                  </a:cxn>
                  <a:cxn ang="0">
                    <a:pos x="65" y="168"/>
                  </a:cxn>
                </a:cxnLst>
                <a:rect l="0" t="0" r="r" b="b"/>
                <a:pathLst>
                  <a:path w="110" h="168">
                    <a:moveTo>
                      <a:pt x="65" y="168"/>
                    </a:moveTo>
                    <a:lnTo>
                      <a:pt x="72" y="164"/>
                    </a:lnTo>
                    <a:lnTo>
                      <a:pt x="79" y="158"/>
                    </a:lnTo>
                    <a:lnTo>
                      <a:pt x="85" y="151"/>
                    </a:lnTo>
                    <a:lnTo>
                      <a:pt x="91" y="144"/>
                    </a:lnTo>
                    <a:lnTo>
                      <a:pt x="95" y="132"/>
                    </a:lnTo>
                    <a:lnTo>
                      <a:pt x="102" y="124"/>
                    </a:lnTo>
                    <a:lnTo>
                      <a:pt x="108" y="115"/>
                    </a:lnTo>
                    <a:lnTo>
                      <a:pt x="110" y="102"/>
                    </a:lnTo>
                    <a:lnTo>
                      <a:pt x="107" y="76"/>
                    </a:lnTo>
                    <a:lnTo>
                      <a:pt x="105" y="50"/>
                    </a:lnTo>
                    <a:lnTo>
                      <a:pt x="102" y="24"/>
                    </a:lnTo>
                    <a:lnTo>
                      <a:pt x="98" y="0"/>
                    </a:lnTo>
                    <a:lnTo>
                      <a:pt x="94" y="9"/>
                    </a:lnTo>
                    <a:lnTo>
                      <a:pt x="89" y="16"/>
                    </a:lnTo>
                    <a:lnTo>
                      <a:pt x="87" y="22"/>
                    </a:lnTo>
                    <a:lnTo>
                      <a:pt x="85" y="23"/>
                    </a:lnTo>
                    <a:lnTo>
                      <a:pt x="82" y="32"/>
                    </a:lnTo>
                    <a:lnTo>
                      <a:pt x="74" y="50"/>
                    </a:lnTo>
                    <a:lnTo>
                      <a:pt x="65" y="73"/>
                    </a:lnTo>
                    <a:lnTo>
                      <a:pt x="58" y="91"/>
                    </a:lnTo>
                    <a:lnTo>
                      <a:pt x="54" y="102"/>
                    </a:lnTo>
                    <a:lnTo>
                      <a:pt x="51" y="111"/>
                    </a:lnTo>
                    <a:lnTo>
                      <a:pt x="45" y="119"/>
                    </a:lnTo>
                    <a:lnTo>
                      <a:pt x="38" y="128"/>
                    </a:lnTo>
                    <a:lnTo>
                      <a:pt x="32" y="135"/>
                    </a:lnTo>
                    <a:lnTo>
                      <a:pt x="26" y="140"/>
                    </a:lnTo>
                    <a:lnTo>
                      <a:pt x="20" y="144"/>
                    </a:lnTo>
                    <a:lnTo>
                      <a:pt x="12" y="147"/>
                    </a:lnTo>
                    <a:lnTo>
                      <a:pt x="8" y="148"/>
                    </a:lnTo>
                    <a:lnTo>
                      <a:pt x="5" y="148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6" y="150"/>
                    </a:lnTo>
                    <a:lnTo>
                      <a:pt x="12" y="151"/>
                    </a:lnTo>
                    <a:lnTo>
                      <a:pt x="18" y="154"/>
                    </a:lnTo>
                    <a:lnTo>
                      <a:pt x="23" y="158"/>
                    </a:lnTo>
                    <a:lnTo>
                      <a:pt x="33" y="160"/>
                    </a:lnTo>
                    <a:lnTo>
                      <a:pt x="43" y="164"/>
                    </a:lnTo>
                    <a:lnTo>
                      <a:pt x="54" y="168"/>
                    </a:lnTo>
                    <a:lnTo>
                      <a:pt x="65" y="168"/>
                    </a:lnTo>
                    <a:close/>
                  </a:path>
                </a:pathLst>
              </a:custGeom>
              <a:solidFill>
                <a:srgbClr val="B27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auto">
              <a:xfrm>
                <a:off x="6075" y="9402"/>
                <a:ext cx="27" cy="8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0" y="6"/>
                  </a:cxn>
                  <a:cxn ang="0">
                    <a:pos x="7" y="14"/>
                  </a:cxn>
                  <a:cxn ang="0">
                    <a:pos x="5" y="23"/>
                  </a:cxn>
                  <a:cxn ang="0">
                    <a:pos x="5" y="32"/>
                  </a:cxn>
                  <a:cxn ang="0">
                    <a:pos x="4" y="34"/>
                  </a:cxn>
                  <a:cxn ang="0">
                    <a:pos x="3" y="39"/>
                  </a:cxn>
                  <a:cxn ang="0">
                    <a:pos x="1" y="43"/>
                  </a:cxn>
                  <a:cxn ang="0">
                    <a:pos x="0" y="46"/>
                  </a:cxn>
                  <a:cxn ang="0">
                    <a:pos x="1" y="55"/>
                  </a:cxn>
                  <a:cxn ang="0">
                    <a:pos x="3" y="66"/>
                  </a:cxn>
                  <a:cxn ang="0">
                    <a:pos x="4" y="76"/>
                  </a:cxn>
                  <a:cxn ang="0">
                    <a:pos x="5" y="88"/>
                  </a:cxn>
                  <a:cxn ang="0">
                    <a:pos x="10" y="79"/>
                  </a:cxn>
                  <a:cxn ang="0">
                    <a:pos x="14" y="72"/>
                  </a:cxn>
                  <a:cxn ang="0">
                    <a:pos x="21" y="65"/>
                  </a:cxn>
                  <a:cxn ang="0">
                    <a:pos x="27" y="57"/>
                  </a:cxn>
                  <a:cxn ang="0">
                    <a:pos x="24" y="43"/>
                  </a:cxn>
                  <a:cxn ang="0">
                    <a:pos x="23" y="29"/>
                  </a:cxn>
                  <a:cxn ang="0">
                    <a:pos x="20" y="14"/>
                  </a:cxn>
                  <a:cxn ang="0">
                    <a:pos x="17" y="0"/>
                  </a:cxn>
                </a:cxnLst>
                <a:rect l="0" t="0" r="r" b="b"/>
                <a:pathLst>
                  <a:path w="27" h="88">
                    <a:moveTo>
                      <a:pt x="17" y="0"/>
                    </a:moveTo>
                    <a:lnTo>
                      <a:pt x="10" y="6"/>
                    </a:lnTo>
                    <a:lnTo>
                      <a:pt x="7" y="14"/>
                    </a:lnTo>
                    <a:lnTo>
                      <a:pt x="5" y="23"/>
                    </a:lnTo>
                    <a:lnTo>
                      <a:pt x="5" y="32"/>
                    </a:lnTo>
                    <a:lnTo>
                      <a:pt x="4" y="34"/>
                    </a:lnTo>
                    <a:lnTo>
                      <a:pt x="3" y="39"/>
                    </a:lnTo>
                    <a:lnTo>
                      <a:pt x="1" y="43"/>
                    </a:lnTo>
                    <a:lnTo>
                      <a:pt x="0" y="46"/>
                    </a:lnTo>
                    <a:lnTo>
                      <a:pt x="1" y="55"/>
                    </a:lnTo>
                    <a:lnTo>
                      <a:pt x="3" y="66"/>
                    </a:lnTo>
                    <a:lnTo>
                      <a:pt x="4" y="76"/>
                    </a:lnTo>
                    <a:lnTo>
                      <a:pt x="5" y="88"/>
                    </a:lnTo>
                    <a:lnTo>
                      <a:pt x="10" y="79"/>
                    </a:lnTo>
                    <a:lnTo>
                      <a:pt x="14" y="72"/>
                    </a:lnTo>
                    <a:lnTo>
                      <a:pt x="21" y="65"/>
                    </a:lnTo>
                    <a:lnTo>
                      <a:pt x="27" y="57"/>
                    </a:lnTo>
                    <a:lnTo>
                      <a:pt x="24" y="43"/>
                    </a:lnTo>
                    <a:lnTo>
                      <a:pt x="23" y="29"/>
                    </a:lnTo>
                    <a:lnTo>
                      <a:pt x="20" y="1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27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98"/>
              <p:cNvSpPr>
                <a:spLocks/>
              </p:cNvSpPr>
              <p:nvPr/>
            </p:nvSpPr>
            <p:spPr bwMode="auto">
              <a:xfrm>
                <a:off x="6010" y="9448"/>
                <a:ext cx="73" cy="132"/>
              </a:xfrm>
              <a:custGeom>
                <a:avLst/>
                <a:gdLst/>
                <a:ahLst/>
                <a:cxnLst>
                  <a:cxn ang="0">
                    <a:pos x="17" y="99"/>
                  </a:cxn>
                  <a:cxn ang="0">
                    <a:pos x="13" y="101"/>
                  </a:cxn>
                  <a:cxn ang="0">
                    <a:pos x="9" y="101"/>
                  </a:cxn>
                  <a:cxn ang="0">
                    <a:pos x="3" y="102"/>
                  </a:cxn>
                  <a:cxn ang="0">
                    <a:pos x="0" y="105"/>
                  </a:cxn>
                  <a:cxn ang="0">
                    <a:pos x="7" y="112"/>
                  </a:cxn>
                  <a:cxn ang="0">
                    <a:pos x="12" y="118"/>
                  </a:cxn>
                  <a:cxn ang="0">
                    <a:pos x="17" y="124"/>
                  </a:cxn>
                  <a:cxn ang="0">
                    <a:pos x="22" y="132"/>
                  </a:cxn>
                  <a:cxn ang="0">
                    <a:pos x="29" y="131"/>
                  </a:cxn>
                  <a:cxn ang="0">
                    <a:pos x="36" y="130"/>
                  </a:cxn>
                  <a:cxn ang="0">
                    <a:pos x="42" y="127"/>
                  </a:cxn>
                  <a:cxn ang="0">
                    <a:pos x="49" y="124"/>
                  </a:cxn>
                  <a:cxn ang="0">
                    <a:pos x="55" y="119"/>
                  </a:cxn>
                  <a:cxn ang="0">
                    <a:pos x="60" y="117"/>
                  </a:cxn>
                  <a:cxn ang="0">
                    <a:pos x="66" y="112"/>
                  </a:cxn>
                  <a:cxn ang="0">
                    <a:pos x="72" y="109"/>
                  </a:cxn>
                  <a:cxn ang="0">
                    <a:pos x="73" y="106"/>
                  </a:cxn>
                  <a:cxn ang="0">
                    <a:pos x="73" y="105"/>
                  </a:cxn>
                  <a:cxn ang="0">
                    <a:pos x="70" y="102"/>
                  </a:cxn>
                  <a:cxn ang="0">
                    <a:pos x="69" y="101"/>
                  </a:cxn>
                  <a:cxn ang="0">
                    <a:pos x="72" y="92"/>
                  </a:cxn>
                  <a:cxn ang="0">
                    <a:pos x="70" y="85"/>
                  </a:cxn>
                  <a:cxn ang="0">
                    <a:pos x="68" y="76"/>
                  </a:cxn>
                  <a:cxn ang="0">
                    <a:pos x="66" y="69"/>
                  </a:cxn>
                  <a:cxn ang="0">
                    <a:pos x="66" y="62"/>
                  </a:cxn>
                  <a:cxn ang="0">
                    <a:pos x="66" y="55"/>
                  </a:cxn>
                  <a:cxn ang="0">
                    <a:pos x="68" y="49"/>
                  </a:cxn>
                  <a:cxn ang="0">
                    <a:pos x="70" y="42"/>
                  </a:cxn>
                  <a:cxn ang="0">
                    <a:pos x="69" y="30"/>
                  </a:cxn>
                  <a:cxn ang="0">
                    <a:pos x="68" y="20"/>
                  </a:cxn>
                  <a:cxn ang="0">
                    <a:pos x="66" y="9"/>
                  </a:cxn>
                  <a:cxn ang="0">
                    <a:pos x="65" y="0"/>
                  </a:cxn>
                  <a:cxn ang="0">
                    <a:pos x="60" y="14"/>
                  </a:cxn>
                  <a:cxn ang="0">
                    <a:pos x="56" y="27"/>
                  </a:cxn>
                  <a:cxn ang="0">
                    <a:pos x="52" y="42"/>
                  </a:cxn>
                  <a:cxn ang="0">
                    <a:pos x="47" y="55"/>
                  </a:cxn>
                  <a:cxn ang="0">
                    <a:pos x="42" y="68"/>
                  </a:cxn>
                  <a:cxn ang="0">
                    <a:pos x="36" y="79"/>
                  </a:cxn>
                  <a:cxn ang="0">
                    <a:pos x="27" y="91"/>
                  </a:cxn>
                  <a:cxn ang="0">
                    <a:pos x="17" y="99"/>
                  </a:cxn>
                </a:cxnLst>
                <a:rect l="0" t="0" r="r" b="b"/>
                <a:pathLst>
                  <a:path w="73" h="132">
                    <a:moveTo>
                      <a:pt x="17" y="99"/>
                    </a:moveTo>
                    <a:lnTo>
                      <a:pt x="13" y="101"/>
                    </a:lnTo>
                    <a:lnTo>
                      <a:pt x="9" y="101"/>
                    </a:lnTo>
                    <a:lnTo>
                      <a:pt x="3" y="102"/>
                    </a:lnTo>
                    <a:lnTo>
                      <a:pt x="0" y="105"/>
                    </a:lnTo>
                    <a:lnTo>
                      <a:pt x="7" y="112"/>
                    </a:lnTo>
                    <a:lnTo>
                      <a:pt x="12" y="118"/>
                    </a:lnTo>
                    <a:lnTo>
                      <a:pt x="17" y="124"/>
                    </a:lnTo>
                    <a:lnTo>
                      <a:pt x="22" y="132"/>
                    </a:lnTo>
                    <a:lnTo>
                      <a:pt x="29" y="131"/>
                    </a:lnTo>
                    <a:lnTo>
                      <a:pt x="36" y="130"/>
                    </a:lnTo>
                    <a:lnTo>
                      <a:pt x="42" y="127"/>
                    </a:lnTo>
                    <a:lnTo>
                      <a:pt x="49" y="124"/>
                    </a:lnTo>
                    <a:lnTo>
                      <a:pt x="55" y="119"/>
                    </a:lnTo>
                    <a:lnTo>
                      <a:pt x="60" y="117"/>
                    </a:lnTo>
                    <a:lnTo>
                      <a:pt x="66" y="112"/>
                    </a:lnTo>
                    <a:lnTo>
                      <a:pt x="72" y="109"/>
                    </a:lnTo>
                    <a:lnTo>
                      <a:pt x="73" y="106"/>
                    </a:lnTo>
                    <a:lnTo>
                      <a:pt x="73" y="105"/>
                    </a:lnTo>
                    <a:lnTo>
                      <a:pt x="70" y="102"/>
                    </a:lnTo>
                    <a:lnTo>
                      <a:pt x="69" y="101"/>
                    </a:lnTo>
                    <a:lnTo>
                      <a:pt x="72" y="92"/>
                    </a:lnTo>
                    <a:lnTo>
                      <a:pt x="70" y="85"/>
                    </a:lnTo>
                    <a:lnTo>
                      <a:pt x="68" y="76"/>
                    </a:lnTo>
                    <a:lnTo>
                      <a:pt x="66" y="69"/>
                    </a:lnTo>
                    <a:lnTo>
                      <a:pt x="66" y="62"/>
                    </a:lnTo>
                    <a:lnTo>
                      <a:pt x="66" y="55"/>
                    </a:lnTo>
                    <a:lnTo>
                      <a:pt x="68" y="49"/>
                    </a:lnTo>
                    <a:lnTo>
                      <a:pt x="70" y="42"/>
                    </a:lnTo>
                    <a:lnTo>
                      <a:pt x="69" y="30"/>
                    </a:lnTo>
                    <a:lnTo>
                      <a:pt x="68" y="20"/>
                    </a:lnTo>
                    <a:lnTo>
                      <a:pt x="66" y="9"/>
                    </a:lnTo>
                    <a:lnTo>
                      <a:pt x="65" y="0"/>
                    </a:lnTo>
                    <a:lnTo>
                      <a:pt x="60" y="14"/>
                    </a:lnTo>
                    <a:lnTo>
                      <a:pt x="56" y="27"/>
                    </a:lnTo>
                    <a:lnTo>
                      <a:pt x="52" y="42"/>
                    </a:lnTo>
                    <a:lnTo>
                      <a:pt x="47" y="55"/>
                    </a:lnTo>
                    <a:lnTo>
                      <a:pt x="42" y="68"/>
                    </a:lnTo>
                    <a:lnTo>
                      <a:pt x="36" y="79"/>
                    </a:lnTo>
                    <a:lnTo>
                      <a:pt x="27" y="91"/>
                    </a:lnTo>
                    <a:lnTo>
                      <a:pt x="17" y="99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7"/>
              <p:cNvSpPr>
                <a:spLocks/>
              </p:cNvSpPr>
              <p:nvPr/>
            </p:nvSpPr>
            <p:spPr bwMode="auto">
              <a:xfrm>
                <a:off x="5977" y="9543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96"/>
              <p:cNvSpPr>
                <a:spLocks/>
              </p:cNvSpPr>
              <p:nvPr/>
            </p:nvSpPr>
            <p:spPr bwMode="auto">
              <a:xfrm>
                <a:off x="5841" y="9287"/>
                <a:ext cx="212" cy="256"/>
              </a:xfrm>
              <a:custGeom>
                <a:avLst/>
                <a:gdLst/>
                <a:ahLst/>
                <a:cxnLst>
                  <a:cxn ang="0">
                    <a:pos x="196" y="60"/>
                  </a:cxn>
                  <a:cxn ang="0">
                    <a:pos x="191" y="33"/>
                  </a:cxn>
                  <a:cxn ang="0">
                    <a:pos x="185" y="18"/>
                  </a:cxn>
                  <a:cxn ang="0">
                    <a:pos x="183" y="10"/>
                  </a:cxn>
                  <a:cxn ang="0">
                    <a:pos x="178" y="5"/>
                  </a:cxn>
                  <a:cxn ang="0">
                    <a:pos x="165" y="3"/>
                  </a:cxn>
                  <a:cxn ang="0">
                    <a:pos x="155" y="1"/>
                  </a:cxn>
                  <a:cxn ang="0">
                    <a:pos x="143" y="4"/>
                  </a:cxn>
                  <a:cxn ang="0">
                    <a:pos x="133" y="4"/>
                  </a:cxn>
                  <a:cxn ang="0">
                    <a:pos x="122" y="4"/>
                  </a:cxn>
                  <a:cxn ang="0">
                    <a:pos x="102" y="7"/>
                  </a:cxn>
                  <a:cxn ang="0">
                    <a:pos x="71" y="14"/>
                  </a:cxn>
                  <a:cxn ang="0">
                    <a:pos x="43" y="24"/>
                  </a:cxn>
                  <a:cxn ang="0">
                    <a:pos x="14" y="36"/>
                  </a:cxn>
                  <a:cxn ang="0">
                    <a:pos x="0" y="49"/>
                  </a:cxn>
                  <a:cxn ang="0">
                    <a:pos x="4" y="82"/>
                  </a:cxn>
                  <a:cxn ang="0">
                    <a:pos x="17" y="102"/>
                  </a:cxn>
                  <a:cxn ang="0">
                    <a:pos x="20" y="112"/>
                  </a:cxn>
                  <a:cxn ang="0">
                    <a:pos x="21" y="124"/>
                  </a:cxn>
                  <a:cxn ang="0">
                    <a:pos x="27" y="148"/>
                  </a:cxn>
                  <a:cxn ang="0">
                    <a:pos x="40" y="177"/>
                  </a:cxn>
                  <a:cxn ang="0">
                    <a:pos x="58" y="201"/>
                  </a:cxn>
                  <a:cxn ang="0">
                    <a:pos x="79" y="217"/>
                  </a:cxn>
                  <a:cxn ang="0">
                    <a:pos x="97" y="231"/>
                  </a:cxn>
                  <a:cxn ang="0">
                    <a:pos x="117" y="243"/>
                  </a:cxn>
                  <a:cxn ang="0">
                    <a:pos x="133" y="253"/>
                  </a:cxn>
                  <a:cxn ang="0">
                    <a:pos x="150" y="255"/>
                  </a:cxn>
                  <a:cxn ang="0">
                    <a:pos x="173" y="247"/>
                  </a:cxn>
                  <a:cxn ang="0">
                    <a:pos x="189" y="236"/>
                  </a:cxn>
                  <a:cxn ang="0">
                    <a:pos x="199" y="226"/>
                  </a:cxn>
                  <a:cxn ang="0">
                    <a:pos x="204" y="214"/>
                  </a:cxn>
                  <a:cxn ang="0">
                    <a:pos x="209" y="198"/>
                  </a:cxn>
                  <a:cxn ang="0">
                    <a:pos x="211" y="161"/>
                  </a:cxn>
                  <a:cxn ang="0">
                    <a:pos x="204" y="116"/>
                  </a:cxn>
                  <a:cxn ang="0">
                    <a:pos x="199" y="95"/>
                  </a:cxn>
                  <a:cxn ang="0">
                    <a:pos x="198" y="77"/>
                  </a:cxn>
                </a:cxnLst>
                <a:rect l="0" t="0" r="r" b="b"/>
                <a:pathLst>
                  <a:path w="212" h="256">
                    <a:moveTo>
                      <a:pt x="198" y="70"/>
                    </a:moveTo>
                    <a:lnTo>
                      <a:pt x="196" y="60"/>
                    </a:lnTo>
                    <a:lnTo>
                      <a:pt x="195" y="46"/>
                    </a:lnTo>
                    <a:lnTo>
                      <a:pt x="191" y="33"/>
                    </a:lnTo>
                    <a:lnTo>
                      <a:pt x="186" y="21"/>
                    </a:lnTo>
                    <a:lnTo>
                      <a:pt x="185" y="18"/>
                    </a:lnTo>
                    <a:lnTo>
                      <a:pt x="185" y="14"/>
                    </a:lnTo>
                    <a:lnTo>
                      <a:pt x="183" y="10"/>
                    </a:lnTo>
                    <a:lnTo>
                      <a:pt x="183" y="5"/>
                    </a:lnTo>
                    <a:lnTo>
                      <a:pt x="178" y="5"/>
                    </a:lnTo>
                    <a:lnTo>
                      <a:pt x="171" y="5"/>
                    </a:lnTo>
                    <a:lnTo>
                      <a:pt x="165" y="3"/>
                    </a:lnTo>
                    <a:lnTo>
                      <a:pt x="159" y="0"/>
                    </a:lnTo>
                    <a:lnTo>
                      <a:pt x="155" y="1"/>
                    </a:lnTo>
                    <a:lnTo>
                      <a:pt x="149" y="3"/>
                    </a:lnTo>
                    <a:lnTo>
                      <a:pt x="143" y="4"/>
                    </a:lnTo>
                    <a:lnTo>
                      <a:pt x="137" y="4"/>
                    </a:lnTo>
                    <a:lnTo>
                      <a:pt x="133" y="4"/>
                    </a:lnTo>
                    <a:lnTo>
                      <a:pt x="127" y="4"/>
                    </a:lnTo>
                    <a:lnTo>
                      <a:pt x="122" y="4"/>
                    </a:lnTo>
                    <a:lnTo>
                      <a:pt x="116" y="5"/>
                    </a:lnTo>
                    <a:lnTo>
                      <a:pt x="102" y="7"/>
                    </a:lnTo>
                    <a:lnTo>
                      <a:pt x="86" y="10"/>
                    </a:lnTo>
                    <a:lnTo>
                      <a:pt x="71" y="14"/>
                    </a:lnTo>
                    <a:lnTo>
                      <a:pt x="57" y="18"/>
                    </a:lnTo>
                    <a:lnTo>
                      <a:pt x="43" y="24"/>
                    </a:lnTo>
                    <a:lnTo>
                      <a:pt x="28" y="28"/>
                    </a:lnTo>
                    <a:lnTo>
                      <a:pt x="14" y="36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82"/>
                    </a:lnTo>
                    <a:lnTo>
                      <a:pt x="15" y="98"/>
                    </a:lnTo>
                    <a:lnTo>
                      <a:pt x="17" y="102"/>
                    </a:lnTo>
                    <a:lnTo>
                      <a:pt x="18" y="106"/>
                    </a:lnTo>
                    <a:lnTo>
                      <a:pt x="20" y="112"/>
                    </a:lnTo>
                    <a:lnTo>
                      <a:pt x="21" y="116"/>
                    </a:lnTo>
                    <a:lnTo>
                      <a:pt x="21" y="124"/>
                    </a:lnTo>
                    <a:lnTo>
                      <a:pt x="23" y="135"/>
                    </a:lnTo>
                    <a:lnTo>
                      <a:pt x="27" y="148"/>
                    </a:lnTo>
                    <a:lnTo>
                      <a:pt x="33" y="162"/>
                    </a:lnTo>
                    <a:lnTo>
                      <a:pt x="40" y="177"/>
                    </a:lnTo>
                    <a:lnTo>
                      <a:pt x="48" y="190"/>
                    </a:lnTo>
                    <a:lnTo>
                      <a:pt x="58" y="201"/>
                    </a:lnTo>
                    <a:lnTo>
                      <a:pt x="70" y="208"/>
                    </a:lnTo>
                    <a:lnTo>
                      <a:pt x="79" y="217"/>
                    </a:lnTo>
                    <a:lnTo>
                      <a:pt x="87" y="224"/>
                    </a:lnTo>
                    <a:lnTo>
                      <a:pt x="97" y="231"/>
                    </a:lnTo>
                    <a:lnTo>
                      <a:pt x="107" y="239"/>
                    </a:lnTo>
                    <a:lnTo>
                      <a:pt x="117" y="243"/>
                    </a:lnTo>
                    <a:lnTo>
                      <a:pt x="126" y="249"/>
                    </a:lnTo>
                    <a:lnTo>
                      <a:pt x="133" y="253"/>
                    </a:lnTo>
                    <a:lnTo>
                      <a:pt x="137" y="256"/>
                    </a:lnTo>
                    <a:lnTo>
                      <a:pt x="150" y="255"/>
                    </a:lnTo>
                    <a:lnTo>
                      <a:pt x="163" y="252"/>
                    </a:lnTo>
                    <a:lnTo>
                      <a:pt x="173" y="247"/>
                    </a:lnTo>
                    <a:lnTo>
                      <a:pt x="182" y="242"/>
                    </a:lnTo>
                    <a:lnTo>
                      <a:pt x="189" y="236"/>
                    </a:lnTo>
                    <a:lnTo>
                      <a:pt x="195" y="230"/>
                    </a:lnTo>
                    <a:lnTo>
                      <a:pt x="199" y="226"/>
                    </a:lnTo>
                    <a:lnTo>
                      <a:pt x="201" y="221"/>
                    </a:lnTo>
                    <a:lnTo>
                      <a:pt x="204" y="214"/>
                    </a:lnTo>
                    <a:lnTo>
                      <a:pt x="206" y="206"/>
                    </a:lnTo>
                    <a:lnTo>
                      <a:pt x="209" y="198"/>
                    </a:lnTo>
                    <a:lnTo>
                      <a:pt x="212" y="191"/>
                    </a:lnTo>
                    <a:lnTo>
                      <a:pt x="211" y="161"/>
                    </a:lnTo>
                    <a:lnTo>
                      <a:pt x="208" y="136"/>
                    </a:lnTo>
                    <a:lnTo>
                      <a:pt x="204" y="116"/>
                    </a:lnTo>
                    <a:lnTo>
                      <a:pt x="201" y="103"/>
                    </a:lnTo>
                    <a:lnTo>
                      <a:pt x="199" y="95"/>
                    </a:lnTo>
                    <a:lnTo>
                      <a:pt x="198" y="86"/>
                    </a:lnTo>
                    <a:lnTo>
                      <a:pt x="198" y="77"/>
                    </a:lnTo>
                    <a:lnTo>
                      <a:pt x="198" y="70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95"/>
              <p:cNvSpPr>
                <a:spLocks/>
              </p:cNvSpPr>
              <p:nvPr/>
            </p:nvSpPr>
            <p:spPr bwMode="auto">
              <a:xfrm>
                <a:off x="6024" y="9292"/>
                <a:ext cx="65" cy="186"/>
              </a:xfrm>
              <a:custGeom>
                <a:avLst/>
                <a:gdLst/>
                <a:ahLst/>
                <a:cxnLst>
                  <a:cxn ang="0">
                    <a:pos x="59" y="101"/>
                  </a:cxn>
                  <a:cxn ang="0">
                    <a:pos x="65" y="83"/>
                  </a:cxn>
                  <a:cxn ang="0">
                    <a:pos x="64" y="62"/>
                  </a:cxn>
                  <a:cxn ang="0">
                    <a:pos x="58" y="44"/>
                  </a:cxn>
                  <a:cxn ang="0">
                    <a:pos x="51" y="26"/>
                  </a:cxn>
                  <a:cxn ang="0">
                    <a:pos x="51" y="32"/>
                  </a:cxn>
                  <a:cxn ang="0">
                    <a:pos x="52" y="39"/>
                  </a:cxn>
                  <a:cxn ang="0">
                    <a:pos x="52" y="45"/>
                  </a:cxn>
                  <a:cxn ang="0">
                    <a:pos x="48" y="51"/>
                  </a:cxn>
                  <a:cxn ang="0">
                    <a:pos x="41" y="55"/>
                  </a:cxn>
                  <a:cxn ang="0">
                    <a:pos x="32" y="55"/>
                  </a:cxn>
                  <a:cxn ang="0">
                    <a:pos x="29" y="48"/>
                  </a:cxn>
                  <a:cxn ang="0">
                    <a:pos x="26" y="41"/>
                  </a:cxn>
                  <a:cxn ang="0">
                    <a:pos x="23" y="34"/>
                  </a:cxn>
                  <a:cxn ang="0">
                    <a:pos x="22" y="23"/>
                  </a:cxn>
                  <a:cxn ang="0">
                    <a:pos x="15" y="16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2" y="9"/>
                  </a:cxn>
                  <a:cxn ang="0">
                    <a:pos x="2" y="13"/>
                  </a:cxn>
                  <a:cxn ang="0">
                    <a:pos x="3" y="16"/>
                  </a:cxn>
                  <a:cxn ang="0">
                    <a:pos x="8" y="28"/>
                  </a:cxn>
                  <a:cxn ang="0">
                    <a:pos x="12" y="41"/>
                  </a:cxn>
                  <a:cxn ang="0">
                    <a:pos x="13" y="55"/>
                  </a:cxn>
                  <a:cxn ang="0">
                    <a:pos x="15" y="65"/>
                  </a:cxn>
                  <a:cxn ang="0">
                    <a:pos x="15" y="72"/>
                  </a:cxn>
                  <a:cxn ang="0">
                    <a:pos x="15" y="81"/>
                  </a:cxn>
                  <a:cxn ang="0">
                    <a:pos x="16" y="90"/>
                  </a:cxn>
                  <a:cxn ang="0">
                    <a:pos x="18" y="98"/>
                  </a:cxn>
                  <a:cxn ang="0">
                    <a:pos x="21" y="111"/>
                  </a:cxn>
                  <a:cxn ang="0">
                    <a:pos x="25" y="131"/>
                  </a:cxn>
                  <a:cxn ang="0">
                    <a:pos x="28" y="156"/>
                  </a:cxn>
                  <a:cxn ang="0">
                    <a:pos x="29" y="186"/>
                  </a:cxn>
                  <a:cxn ang="0">
                    <a:pos x="35" y="166"/>
                  </a:cxn>
                  <a:cxn ang="0">
                    <a:pos x="39" y="146"/>
                  </a:cxn>
                  <a:cxn ang="0">
                    <a:pos x="44" y="126"/>
                  </a:cxn>
                  <a:cxn ang="0">
                    <a:pos x="45" y="104"/>
                  </a:cxn>
                  <a:cxn ang="0">
                    <a:pos x="48" y="101"/>
                  </a:cxn>
                  <a:cxn ang="0">
                    <a:pos x="52" y="101"/>
                  </a:cxn>
                  <a:cxn ang="0">
                    <a:pos x="55" y="103"/>
                  </a:cxn>
                  <a:cxn ang="0">
                    <a:pos x="59" y="101"/>
                  </a:cxn>
                </a:cxnLst>
                <a:rect l="0" t="0" r="r" b="b"/>
                <a:pathLst>
                  <a:path w="65" h="186">
                    <a:moveTo>
                      <a:pt x="59" y="101"/>
                    </a:moveTo>
                    <a:lnTo>
                      <a:pt x="65" y="83"/>
                    </a:lnTo>
                    <a:lnTo>
                      <a:pt x="64" y="62"/>
                    </a:lnTo>
                    <a:lnTo>
                      <a:pt x="58" y="44"/>
                    </a:lnTo>
                    <a:lnTo>
                      <a:pt x="51" y="26"/>
                    </a:lnTo>
                    <a:lnTo>
                      <a:pt x="51" y="32"/>
                    </a:lnTo>
                    <a:lnTo>
                      <a:pt x="52" y="39"/>
                    </a:lnTo>
                    <a:lnTo>
                      <a:pt x="52" y="45"/>
                    </a:lnTo>
                    <a:lnTo>
                      <a:pt x="48" y="51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9" y="48"/>
                    </a:lnTo>
                    <a:lnTo>
                      <a:pt x="26" y="41"/>
                    </a:lnTo>
                    <a:lnTo>
                      <a:pt x="23" y="34"/>
                    </a:lnTo>
                    <a:lnTo>
                      <a:pt x="22" y="23"/>
                    </a:lnTo>
                    <a:lnTo>
                      <a:pt x="15" y="16"/>
                    </a:lnTo>
                    <a:lnTo>
                      <a:pt x="9" y="9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2" y="13"/>
                    </a:lnTo>
                    <a:lnTo>
                      <a:pt x="3" y="16"/>
                    </a:lnTo>
                    <a:lnTo>
                      <a:pt x="8" y="28"/>
                    </a:lnTo>
                    <a:lnTo>
                      <a:pt x="12" y="41"/>
                    </a:lnTo>
                    <a:lnTo>
                      <a:pt x="13" y="55"/>
                    </a:lnTo>
                    <a:lnTo>
                      <a:pt x="15" y="65"/>
                    </a:lnTo>
                    <a:lnTo>
                      <a:pt x="15" y="72"/>
                    </a:lnTo>
                    <a:lnTo>
                      <a:pt x="15" y="81"/>
                    </a:lnTo>
                    <a:lnTo>
                      <a:pt x="16" y="90"/>
                    </a:lnTo>
                    <a:lnTo>
                      <a:pt x="18" y="98"/>
                    </a:lnTo>
                    <a:lnTo>
                      <a:pt x="21" y="111"/>
                    </a:lnTo>
                    <a:lnTo>
                      <a:pt x="25" y="131"/>
                    </a:lnTo>
                    <a:lnTo>
                      <a:pt x="28" y="156"/>
                    </a:lnTo>
                    <a:lnTo>
                      <a:pt x="29" y="186"/>
                    </a:lnTo>
                    <a:lnTo>
                      <a:pt x="35" y="166"/>
                    </a:lnTo>
                    <a:lnTo>
                      <a:pt x="39" y="146"/>
                    </a:lnTo>
                    <a:lnTo>
                      <a:pt x="44" y="126"/>
                    </a:lnTo>
                    <a:lnTo>
                      <a:pt x="45" y="104"/>
                    </a:lnTo>
                    <a:lnTo>
                      <a:pt x="48" y="101"/>
                    </a:lnTo>
                    <a:lnTo>
                      <a:pt x="52" y="101"/>
                    </a:lnTo>
                    <a:lnTo>
                      <a:pt x="55" y="103"/>
                    </a:lnTo>
                    <a:lnTo>
                      <a:pt x="59" y="101"/>
                    </a:lnTo>
                    <a:close/>
                  </a:path>
                </a:pathLst>
              </a:custGeom>
              <a:solidFill>
                <a:srgbClr val="B27F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94"/>
              <p:cNvSpPr>
                <a:spLocks/>
              </p:cNvSpPr>
              <p:nvPr/>
            </p:nvSpPr>
            <p:spPr bwMode="auto">
              <a:xfrm>
                <a:off x="6020" y="9173"/>
                <a:ext cx="50" cy="111"/>
              </a:xfrm>
              <a:custGeom>
                <a:avLst/>
                <a:gdLst/>
                <a:ahLst/>
                <a:cxnLst>
                  <a:cxn ang="0">
                    <a:pos x="17" y="104"/>
                  </a:cxn>
                  <a:cxn ang="0">
                    <a:pos x="25" y="106"/>
                  </a:cxn>
                  <a:cxn ang="0">
                    <a:pos x="33" y="109"/>
                  </a:cxn>
                  <a:cxn ang="0">
                    <a:pos x="42" y="111"/>
                  </a:cxn>
                  <a:cxn ang="0">
                    <a:pos x="49" y="111"/>
                  </a:cxn>
                  <a:cxn ang="0">
                    <a:pos x="48" y="94"/>
                  </a:cxn>
                  <a:cxn ang="0">
                    <a:pos x="49" y="76"/>
                  </a:cxn>
                  <a:cxn ang="0">
                    <a:pos x="50" y="59"/>
                  </a:cxn>
                  <a:cxn ang="0">
                    <a:pos x="50" y="42"/>
                  </a:cxn>
                  <a:cxn ang="0">
                    <a:pos x="45" y="34"/>
                  </a:cxn>
                  <a:cxn ang="0">
                    <a:pos x="42" y="27"/>
                  </a:cxn>
                  <a:cxn ang="0">
                    <a:pos x="37" y="20"/>
                  </a:cxn>
                  <a:cxn ang="0">
                    <a:pos x="30" y="16"/>
                  </a:cxn>
                  <a:cxn ang="0">
                    <a:pos x="25" y="11"/>
                  </a:cxn>
                  <a:cxn ang="0">
                    <a:pos x="20" y="7"/>
                  </a:cxn>
                  <a:cxn ang="0">
                    <a:pos x="15" y="3"/>
                  </a:cxn>
                  <a:cxn ang="0">
                    <a:pos x="9" y="0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0" y="20"/>
                  </a:cxn>
                  <a:cxn ang="0">
                    <a:pos x="0" y="29"/>
                  </a:cxn>
                  <a:cxn ang="0">
                    <a:pos x="2" y="53"/>
                  </a:cxn>
                  <a:cxn ang="0">
                    <a:pos x="3" y="73"/>
                  </a:cxn>
                  <a:cxn ang="0">
                    <a:pos x="4" y="88"/>
                  </a:cxn>
                  <a:cxn ang="0">
                    <a:pos x="6" y="94"/>
                  </a:cxn>
                  <a:cxn ang="0">
                    <a:pos x="6" y="94"/>
                  </a:cxn>
                  <a:cxn ang="0">
                    <a:pos x="6" y="95"/>
                  </a:cxn>
                  <a:cxn ang="0">
                    <a:pos x="6" y="98"/>
                  </a:cxn>
                  <a:cxn ang="0">
                    <a:pos x="4" y="102"/>
                  </a:cxn>
                  <a:cxn ang="0">
                    <a:pos x="7" y="102"/>
                  </a:cxn>
                  <a:cxn ang="0">
                    <a:pos x="10" y="102"/>
                  </a:cxn>
                  <a:cxn ang="0">
                    <a:pos x="13" y="102"/>
                  </a:cxn>
                  <a:cxn ang="0">
                    <a:pos x="17" y="104"/>
                  </a:cxn>
                </a:cxnLst>
                <a:rect l="0" t="0" r="r" b="b"/>
                <a:pathLst>
                  <a:path w="50" h="111">
                    <a:moveTo>
                      <a:pt x="17" y="104"/>
                    </a:moveTo>
                    <a:lnTo>
                      <a:pt x="25" y="106"/>
                    </a:lnTo>
                    <a:lnTo>
                      <a:pt x="33" y="109"/>
                    </a:lnTo>
                    <a:lnTo>
                      <a:pt x="42" y="111"/>
                    </a:lnTo>
                    <a:lnTo>
                      <a:pt x="49" y="111"/>
                    </a:lnTo>
                    <a:lnTo>
                      <a:pt x="48" y="94"/>
                    </a:lnTo>
                    <a:lnTo>
                      <a:pt x="49" y="76"/>
                    </a:lnTo>
                    <a:lnTo>
                      <a:pt x="50" y="59"/>
                    </a:lnTo>
                    <a:lnTo>
                      <a:pt x="50" y="42"/>
                    </a:lnTo>
                    <a:lnTo>
                      <a:pt x="45" y="34"/>
                    </a:lnTo>
                    <a:lnTo>
                      <a:pt x="42" y="27"/>
                    </a:lnTo>
                    <a:lnTo>
                      <a:pt x="37" y="20"/>
                    </a:lnTo>
                    <a:lnTo>
                      <a:pt x="30" y="16"/>
                    </a:lnTo>
                    <a:lnTo>
                      <a:pt x="25" y="11"/>
                    </a:lnTo>
                    <a:lnTo>
                      <a:pt x="20" y="7"/>
                    </a:lnTo>
                    <a:lnTo>
                      <a:pt x="15" y="3"/>
                    </a:lnTo>
                    <a:lnTo>
                      <a:pt x="9" y="0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2" y="53"/>
                    </a:lnTo>
                    <a:lnTo>
                      <a:pt x="3" y="73"/>
                    </a:lnTo>
                    <a:lnTo>
                      <a:pt x="4" y="88"/>
                    </a:lnTo>
                    <a:lnTo>
                      <a:pt x="6" y="94"/>
                    </a:lnTo>
                    <a:lnTo>
                      <a:pt x="6" y="95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7" y="102"/>
                    </a:lnTo>
                    <a:lnTo>
                      <a:pt x="10" y="102"/>
                    </a:lnTo>
                    <a:lnTo>
                      <a:pt x="13" y="102"/>
                    </a:lnTo>
                    <a:lnTo>
                      <a:pt x="17" y="104"/>
                    </a:lnTo>
                    <a:close/>
                  </a:path>
                </a:pathLst>
              </a:custGeom>
              <a:solidFill>
                <a:srgbClr val="00599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93"/>
              <p:cNvSpPr>
                <a:spLocks/>
              </p:cNvSpPr>
              <p:nvPr/>
            </p:nvSpPr>
            <p:spPr bwMode="auto">
              <a:xfrm>
                <a:off x="5833" y="9160"/>
                <a:ext cx="196" cy="125"/>
              </a:xfrm>
              <a:custGeom>
                <a:avLst/>
                <a:gdLst/>
                <a:ahLst/>
                <a:cxnLst>
                  <a:cxn ang="0">
                    <a:pos x="187" y="42"/>
                  </a:cxn>
                  <a:cxn ang="0">
                    <a:pos x="187" y="33"/>
                  </a:cxn>
                  <a:cxn ang="0">
                    <a:pos x="190" y="24"/>
                  </a:cxn>
                  <a:cxn ang="0">
                    <a:pos x="191" y="19"/>
                  </a:cxn>
                  <a:cxn ang="0">
                    <a:pos x="196" y="13"/>
                  </a:cxn>
                  <a:cxn ang="0">
                    <a:pos x="187" y="9"/>
                  </a:cxn>
                  <a:cxn ang="0">
                    <a:pos x="177" y="6"/>
                  </a:cxn>
                  <a:cxn ang="0">
                    <a:pos x="167" y="3"/>
                  </a:cxn>
                  <a:cxn ang="0">
                    <a:pos x="157" y="1"/>
                  </a:cxn>
                  <a:cxn ang="0">
                    <a:pos x="147" y="0"/>
                  </a:cxn>
                  <a:cxn ang="0">
                    <a:pos x="135" y="0"/>
                  </a:cxn>
                  <a:cxn ang="0">
                    <a:pos x="125" y="0"/>
                  </a:cxn>
                  <a:cxn ang="0">
                    <a:pos x="114" y="0"/>
                  </a:cxn>
                  <a:cxn ang="0">
                    <a:pos x="100" y="4"/>
                  </a:cxn>
                  <a:cxn ang="0">
                    <a:pos x="84" y="7"/>
                  </a:cxn>
                  <a:cxn ang="0">
                    <a:pos x="68" y="10"/>
                  </a:cxn>
                  <a:cxn ang="0">
                    <a:pos x="52" y="14"/>
                  </a:cxn>
                  <a:cxn ang="0">
                    <a:pos x="38" y="20"/>
                  </a:cxn>
                  <a:cxn ang="0">
                    <a:pos x="25" y="27"/>
                  </a:cxn>
                  <a:cxn ang="0">
                    <a:pos x="13" y="39"/>
                  </a:cxn>
                  <a:cxn ang="0">
                    <a:pos x="5" y="53"/>
                  </a:cxn>
                  <a:cxn ang="0">
                    <a:pos x="2" y="71"/>
                  </a:cxn>
                  <a:cxn ang="0">
                    <a:pos x="0" y="89"/>
                  </a:cxn>
                  <a:cxn ang="0">
                    <a:pos x="0" y="108"/>
                  </a:cxn>
                  <a:cxn ang="0">
                    <a:pos x="3" y="125"/>
                  </a:cxn>
                  <a:cxn ang="0">
                    <a:pos x="48" y="107"/>
                  </a:cxn>
                  <a:cxn ang="0">
                    <a:pos x="62" y="104"/>
                  </a:cxn>
                  <a:cxn ang="0">
                    <a:pos x="77" y="101"/>
                  </a:cxn>
                  <a:cxn ang="0">
                    <a:pos x="89" y="98"/>
                  </a:cxn>
                  <a:cxn ang="0">
                    <a:pos x="104" y="96"/>
                  </a:cxn>
                  <a:cxn ang="0">
                    <a:pos x="118" y="95"/>
                  </a:cxn>
                  <a:cxn ang="0">
                    <a:pos x="134" y="96"/>
                  </a:cxn>
                  <a:cxn ang="0">
                    <a:pos x="150" y="98"/>
                  </a:cxn>
                  <a:cxn ang="0">
                    <a:pos x="167" y="104"/>
                  </a:cxn>
                  <a:cxn ang="0">
                    <a:pos x="173" y="102"/>
                  </a:cxn>
                  <a:cxn ang="0">
                    <a:pos x="177" y="102"/>
                  </a:cxn>
                  <a:cxn ang="0">
                    <a:pos x="180" y="105"/>
                  </a:cxn>
                  <a:cxn ang="0">
                    <a:pos x="183" y="109"/>
                  </a:cxn>
                  <a:cxn ang="0">
                    <a:pos x="186" y="112"/>
                  </a:cxn>
                  <a:cxn ang="0">
                    <a:pos x="187" y="114"/>
                  </a:cxn>
                  <a:cxn ang="0">
                    <a:pos x="190" y="115"/>
                  </a:cxn>
                  <a:cxn ang="0">
                    <a:pos x="191" y="115"/>
                  </a:cxn>
                  <a:cxn ang="0">
                    <a:pos x="193" y="111"/>
                  </a:cxn>
                  <a:cxn ang="0">
                    <a:pos x="193" y="108"/>
                  </a:cxn>
                  <a:cxn ang="0">
                    <a:pos x="193" y="107"/>
                  </a:cxn>
                  <a:cxn ang="0">
                    <a:pos x="193" y="107"/>
                  </a:cxn>
                  <a:cxn ang="0">
                    <a:pos x="191" y="101"/>
                  </a:cxn>
                  <a:cxn ang="0">
                    <a:pos x="190" y="86"/>
                  </a:cxn>
                  <a:cxn ang="0">
                    <a:pos x="189" y="66"/>
                  </a:cxn>
                  <a:cxn ang="0">
                    <a:pos x="187" y="42"/>
                  </a:cxn>
                </a:cxnLst>
                <a:rect l="0" t="0" r="r" b="b"/>
                <a:pathLst>
                  <a:path w="196" h="125">
                    <a:moveTo>
                      <a:pt x="187" y="42"/>
                    </a:moveTo>
                    <a:lnTo>
                      <a:pt x="187" y="33"/>
                    </a:lnTo>
                    <a:lnTo>
                      <a:pt x="190" y="24"/>
                    </a:lnTo>
                    <a:lnTo>
                      <a:pt x="191" y="19"/>
                    </a:lnTo>
                    <a:lnTo>
                      <a:pt x="196" y="13"/>
                    </a:lnTo>
                    <a:lnTo>
                      <a:pt x="187" y="9"/>
                    </a:lnTo>
                    <a:lnTo>
                      <a:pt x="177" y="6"/>
                    </a:lnTo>
                    <a:lnTo>
                      <a:pt x="167" y="3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5" y="0"/>
                    </a:lnTo>
                    <a:lnTo>
                      <a:pt x="125" y="0"/>
                    </a:lnTo>
                    <a:lnTo>
                      <a:pt x="114" y="0"/>
                    </a:lnTo>
                    <a:lnTo>
                      <a:pt x="100" y="4"/>
                    </a:lnTo>
                    <a:lnTo>
                      <a:pt x="84" y="7"/>
                    </a:lnTo>
                    <a:lnTo>
                      <a:pt x="68" y="10"/>
                    </a:lnTo>
                    <a:lnTo>
                      <a:pt x="52" y="14"/>
                    </a:lnTo>
                    <a:lnTo>
                      <a:pt x="38" y="20"/>
                    </a:lnTo>
                    <a:lnTo>
                      <a:pt x="25" y="27"/>
                    </a:lnTo>
                    <a:lnTo>
                      <a:pt x="13" y="39"/>
                    </a:lnTo>
                    <a:lnTo>
                      <a:pt x="5" y="53"/>
                    </a:lnTo>
                    <a:lnTo>
                      <a:pt x="2" y="71"/>
                    </a:lnTo>
                    <a:lnTo>
                      <a:pt x="0" y="89"/>
                    </a:lnTo>
                    <a:lnTo>
                      <a:pt x="0" y="108"/>
                    </a:lnTo>
                    <a:lnTo>
                      <a:pt x="3" y="125"/>
                    </a:lnTo>
                    <a:lnTo>
                      <a:pt x="48" y="107"/>
                    </a:lnTo>
                    <a:lnTo>
                      <a:pt x="62" y="104"/>
                    </a:lnTo>
                    <a:lnTo>
                      <a:pt x="77" y="101"/>
                    </a:lnTo>
                    <a:lnTo>
                      <a:pt x="89" y="98"/>
                    </a:lnTo>
                    <a:lnTo>
                      <a:pt x="104" y="96"/>
                    </a:lnTo>
                    <a:lnTo>
                      <a:pt x="118" y="95"/>
                    </a:lnTo>
                    <a:lnTo>
                      <a:pt x="134" y="96"/>
                    </a:lnTo>
                    <a:lnTo>
                      <a:pt x="150" y="98"/>
                    </a:lnTo>
                    <a:lnTo>
                      <a:pt x="167" y="104"/>
                    </a:lnTo>
                    <a:lnTo>
                      <a:pt x="173" y="102"/>
                    </a:lnTo>
                    <a:lnTo>
                      <a:pt x="177" y="102"/>
                    </a:lnTo>
                    <a:lnTo>
                      <a:pt x="180" y="105"/>
                    </a:lnTo>
                    <a:lnTo>
                      <a:pt x="183" y="109"/>
                    </a:lnTo>
                    <a:lnTo>
                      <a:pt x="186" y="112"/>
                    </a:lnTo>
                    <a:lnTo>
                      <a:pt x="187" y="114"/>
                    </a:lnTo>
                    <a:lnTo>
                      <a:pt x="190" y="115"/>
                    </a:lnTo>
                    <a:lnTo>
                      <a:pt x="191" y="115"/>
                    </a:lnTo>
                    <a:lnTo>
                      <a:pt x="193" y="111"/>
                    </a:lnTo>
                    <a:lnTo>
                      <a:pt x="193" y="108"/>
                    </a:lnTo>
                    <a:lnTo>
                      <a:pt x="193" y="107"/>
                    </a:lnTo>
                    <a:lnTo>
                      <a:pt x="191" y="101"/>
                    </a:lnTo>
                    <a:lnTo>
                      <a:pt x="190" y="86"/>
                    </a:lnTo>
                    <a:lnTo>
                      <a:pt x="189" y="66"/>
                    </a:lnTo>
                    <a:lnTo>
                      <a:pt x="187" y="42"/>
                    </a:lnTo>
                    <a:close/>
                  </a:path>
                </a:pathLst>
              </a:custGeom>
              <a:solidFill>
                <a:srgbClr val="0099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2"/>
              <p:cNvSpPr>
                <a:spLocks/>
              </p:cNvSpPr>
              <p:nvPr/>
            </p:nvSpPr>
            <p:spPr bwMode="auto">
              <a:xfrm>
                <a:off x="5859" y="9562"/>
                <a:ext cx="207" cy="272"/>
              </a:xfrm>
              <a:custGeom>
                <a:avLst/>
                <a:gdLst/>
                <a:ahLst/>
                <a:cxnLst>
                  <a:cxn ang="0">
                    <a:pos x="6" y="208"/>
                  </a:cxn>
                  <a:cxn ang="0">
                    <a:pos x="0" y="161"/>
                  </a:cxn>
                  <a:cxn ang="0">
                    <a:pos x="9" y="126"/>
                  </a:cxn>
                  <a:cxn ang="0">
                    <a:pos x="18" y="111"/>
                  </a:cxn>
                  <a:cxn ang="0">
                    <a:pos x="29" y="95"/>
                  </a:cxn>
                  <a:cxn ang="0">
                    <a:pos x="43" y="83"/>
                  </a:cxn>
                  <a:cxn ang="0">
                    <a:pos x="58" y="72"/>
                  </a:cxn>
                  <a:cxn ang="0">
                    <a:pos x="76" y="57"/>
                  </a:cxn>
                  <a:cxn ang="0">
                    <a:pos x="88" y="41"/>
                  </a:cxn>
                  <a:cxn ang="0">
                    <a:pos x="101" y="28"/>
                  </a:cxn>
                  <a:cxn ang="0">
                    <a:pos x="114" y="17"/>
                  </a:cxn>
                  <a:cxn ang="0">
                    <a:pos x="128" y="5"/>
                  </a:cxn>
                  <a:cxn ang="0">
                    <a:pos x="141" y="11"/>
                  </a:cxn>
                  <a:cxn ang="0">
                    <a:pos x="145" y="39"/>
                  </a:cxn>
                  <a:cxn ang="0">
                    <a:pos x="158" y="54"/>
                  </a:cxn>
                  <a:cxn ang="0">
                    <a:pos x="171" y="59"/>
                  </a:cxn>
                  <a:cxn ang="0">
                    <a:pos x="184" y="60"/>
                  </a:cxn>
                  <a:cxn ang="0">
                    <a:pos x="197" y="59"/>
                  </a:cxn>
                  <a:cxn ang="0">
                    <a:pos x="207" y="54"/>
                  </a:cxn>
                  <a:cxn ang="0">
                    <a:pos x="196" y="85"/>
                  </a:cxn>
                  <a:cxn ang="0">
                    <a:pos x="184" y="115"/>
                  </a:cxn>
                  <a:cxn ang="0">
                    <a:pos x="173" y="108"/>
                  </a:cxn>
                  <a:cxn ang="0">
                    <a:pos x="164" y="100"/>
                  </a:cxn>
                  <a:cxn ang="0">
                    <a:pos x="148" y="93"/>
                  </a:cxn>
                  <a:cxn ang="0">
                    <a:pos x="130" y="89"/>
                  </a:cxn>
                  <a:cxn ang="0">
                    <a:pos x="112" y="86"/>
                  </a:cxn>
                  <a:cxn ang="0">
                    <a:pos x="95" y="83"/>
                  </a:cxn>
                  <a:cxn ang="0">
                    <a:pos x="91" y="88"/>
                  </a:cxn>
                  <a:cxn ang="0">
                    <a:pos x="89" y="92"/>
                  </a:cxn>
                  <a:cxn ang="0">
                    <a:pos x="105" y="99"/>
                  </a:cxn>
                  <a:cxn ang="0">
                    <a:pos x="122" y="103"/>
                  </a:cxn>
                  <a:cxn ang="0">
                    <a:pos x="107" y="119"/>
                  </a:cxn>
                  <a:cxn ang="0">
                    <a:pos x="92" y="136"/>
                  </a:cxn>
                  <a:cxn ang="0">
                    <a:pos x="75" y="174"/>
                  </a:cxn>
                  <a:cxn ang="0">
                    <a:pos x="66" y="214"/>
                  </a:cxn>
                  <a:cxn ang="0">
                    <a:pos x="74" y="244"/>
                  </a:cxn>
                  <a:cxn ang="0">
                    <a:pos x="86" y="272"/>
                  </a:cxn>
                  <a:cxn ang="0">
                    <a:pos x="61" y="265"/>
                  </a:cxn>
                  <a:cxn ang="0">
                    <a:pos x="40" y="249"/>
                  </a:cxn>
                  <a:cxn ang="0">
                    <a:pos x="26" y="234"/>
                  </a:cxn>
                  <a:cxn ang="0">
                    <a:pos x="20" y="227"/>
                  </a:cxn>
                </a:cxnLst>
                <a:rect l="0" t="0" r="r" b="b"/>
                <a:pathLst>
                  <a:path w="207" h="272">
                    <a:moveTo>
                      <a:pt x="20" y="227"/>
                    </a:moveTo>
                    <a:lnTo>
                      <a:pt x="6" y="208"/>
                    </a:lnTo>
                    <a:lnTo>
                      <a:pt x="0" y="185"/>
                    </a:lnTo>
                    <a:lnTo>
                      <a:pt x="0" y="161"/>
                    </a:lnTo>
                    <a:lnTo>
                      <a:pt x="6" y="135"/>
                    </a:lnTo>
                    <a:lnTo>
                      <a:pt x="9" y="126"/>
                    </a:lnTo>
                    <a:lnTo>
                      <a:pt x="13" y="119"/>
                    </a:lnTo>
                    <a:lnTo>
                      <a:pt x="18" y="111"/>
                    </a:lnTo>
                    <a:lnTo>
                      <a:pt x="23" y="102"/>
                    </a:lnTo>
                    <a:lnTo>
                      <a:pt x="29" y="95"/>
                    </a:lnTo>
                    <a:lnTo>
                      <a:pt x="36" y="89"/>
                    </a:lnTo>
                    <a:lnTo>
                      <a:pt x="43" y="83"/>
                    </a:lnTo>
                    <a:lnTo>
                      <a:pt x="51" y="79"/>
                    </a:lnTo>
                    <a:lnTo>
                      <a:pt x="58" y="72"/>
                    </a:lnTo>
                    <a:lnTo>
                      <a:pt x="68" y="64"/>
                    </a:lnTo>
                    <a:lnTo>
                      <a:pt x="76" y="57"/>
                    </a:lnTo>
                    <a:lnTo>
                      <a:pt x="82" y="47"/>
                    </a:lnTo>
                    <a:lnTo>
                      <a:pt x="88" y="41"/>
                    </a:lnTo>
                    <a:lnTo>
                      <a:pt x="94" y="36"/>
                    </a:lnTo>
                    <a:lnTo>
                      <a:pt x="101" y="28"/>
                    </a:lnTo>
                    <a:lnTo>
                      <a:pt x="107" y="23"/>
                    </a:lnTo>
                    <a:lnTo>
                      <a:pt x="114" y="17"/>
                    </a:lnTo>
                    <a:lnTo>
                      <a:pt x="121" y="11"/>
                    </a:lnTo>
                    <a:lnTo>
                      <a:pt x="128" y="5"/>
                    </a:lnTo>
                    <a:lnTo>
                      <a:pt x="135" y="0"/>
                    </a:lnTo>
                    <a:lnTo>
                      <a:pt x="141" y="11"/>
                    </a:lnTo>
                    <a:lnTo>
                      <a:pt x="144" y="26"/>
                    </a:lnTo>
                    <a:lnTo>
                      <a:pt x="145" y="39"/>
                    </a:lnTo>
                    <a:lnTo>
                      <a:pt x="153" y="52"/>
                    </a:lnTo>
                    <a:lnTo>
                      <a:pt x="158" y="54"/>
                    </a:lnTo>
                    <a:lnTo>
                      <a:pt x="164" y="57"/>
                    </a:lnTo>
                    <a:lnTo>
                      <a:pt x="171" y="59"/>
                    </a:lnTo>
                    <a:lnTo>
                      <a:pt x="177" y="60"/>
                    </a:lnTo>
                    <a:lnTo>
                      <a:pt x="184" y="60"/>
                    </a:lnTo>
                    <a:lnTo>
                      <a:pt x="191" y="60"/>
                    </a:lnTo>
                    <a:lnTo>
                      <a:pt x="197" y="59"/>
                    </a:lnTo>
                    <a:lnTo>
                      <a:pt x="204" y="57"/>
                    </a:lnTo>
                    <a:lnTo>
                      <a:pt x="207" y="54"/>
                    </a:lnTo>
                    <a:lnTo>
                      <a:pt x="203" y="69"/>
                    </a:lnTo>
                    <a:lnTo>
                      <a:pt x="196" y="85"/>
                    </a:lnTo>
                    <a:lnTo>
                      <a:pt x="190" y="99"/>
                    </a:lnTo>
                    <a:lnTo>
                      <a:pt x="184" y="115"/>
                    </a:lnTo>
                    <a:lnTo>
                      <a:pt x="178" y="111"/>
                    </a:lnTo>
                    <a:lnTo>
                      <a:pt x="173" y="108"/>
                    </a:lnTo>
                    <a:lnTo>
                      <a:pt x="167" y="105"/>
                    </a:lnTo>
                    <a:lnTo>
                      <a:pt x="164" y="100"/>
                    </a:lnTo>
                    <a:lnTo>
                      <a:pt x="157" y="96"/>
                    </a:lnTo>
                    <a:lnTo>
                      <a:pt x="148" y="93"/>
                    </a:lnTo>
                    <a:lnTo>
                      <a:pt x="140" y="90"/>
                    </a:lnTo>
                    <a:lnTo>
                      <a:pt x="130" y="89"/>
                    </a:lnTo>
                    <a:lnTo>
                      <a:pt x="121" y="88"/>
                    </a:lnTo>
                    <a:lnTo>
                      <a:pt x="112" y="86"/>
                    </a:lnTo>
                    <a:lnTo>
                      <a:pt x="104" y="85"/>
                    </a:lnTo>
                    <a:lnTo>
                      <a:pt x="95" y="83"/>
                    </a:lnTo>
                    <a:lnTo>
                      <a:pt x="94" y="85"/>
                    </a:lnTo>
                    <a:lnTo>
                      <a:pt x="91" y="88"/>
                    </a:lnTo>
                    <a:lnTo>
                      <a:pt x="89" y="89"/>
                    </a:lnTo>
                    <a:lnTo>
                      <a:pt x="89" y="92"/>
                    </a:lnTo>
                    <a:lnTo>
                      <a:pt x="97" y="98"/>
                    </a:lnTo>
                    <a:lnTo>
                      <a:pt x="105" y="99"/>
                    </a:lnTo>
                    <a:lnTo>
                      <a:pt x="114" y="100"/>
                    </a:lnTo>
                    <a:lnTo>
                      <a:pt x="122" y="103"/>
                    </a:lnTo>
                    <a:lnTo>
                      <a:pt x="114" y="111"/>
                    </a:lnTo>
                    <a:lnTo>
                      <a:pt x="107" y="119"/>
                    </a:lnTo>
                    <a:lnTo>
                      <a:pt x="99" y="128"/>
                    </a:lnTo>
                    <a:lnTo>
                      <a:pt x="92" y="136"/>
                    </a:lnTo>
                    <a:lnTo>
                      <a:pt x="84" y="155"/>
                    </a:lnTo>
                    <a:lnTo>
                      <a:pt x="75" y="174"/>
                    </a:lnTo>
                    <a:lnTo>
                      <a:pt x="68" y="194"/>
                    </a:lnTo>
                    <a:lnTo>
                      <a:pt x="66" y="214"/>
                    </a:lnTo>
                    <a:lnTo>
                      <a:pt x="69" y="229"/>
                    </a:lnTo>
                    <a:lnTo>
                      <a:pt x="74" y="244"/>
                    </a:lnTo>
                    <a:lnTo>
                      <a:pt x="79" y="259"/>
                    </a:lnTo>
                    <a:lnTo>
                      <a:pt x="86" y="272"/>
                    </a:lnTo>
                    <a:lnTo>
                      <a:pt x="74" y="270"/>
                    </a:lnTo>
                    <a:lnTo>
                      <a:pt x="61" y="265"/>
                    </a:lnTo>
                    <a:lnTo>
                      <a:pt x="49" y="257"/>
                    </a:lnTo>
                    <a:lnTo>
                      <a:pt x="40" y="249"/>
                    </a:lnTo>
                    <a:lnTo>
                      <a:pt x="32" y="242"/>
                    </a:lnTo>
                    <a:lnTo>
                      <a:pt x="26" y="234"/>
                    </a:lnTo>
                    <a:lnTo>
                      <a:pt x="22" y="229"/>
                    </a:lnTo>
                    <a:lnTo>
                      <a:pt x="20" y="227"/>
                    </a:lnTo>
                    <a:close/>
                  </a:path>
                </a:pathLst>
              </a:custGeom>
              <a:solidFill>
                <a:srgbClr val="99F9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91"/>
              <p:cNvSpPr>
                <a:spLocks/>
              </p:cNvSpPr>
              <p:nvPr/>
            </p:nvSpPr>
            <p:spPr bwMode="auto">
              <a:xfrm>
                <a:off x="6095" y="9808"/>
                <a:ext cx="21" cy="17"/>
              </a:xfrm>
              <a:custGeom>
                <a:avLst/>
                <a:gdLst/>
                <a:ahLst/>
                <a:cxnLst>
                  <a:cxn ang="0">
                    <a:pos x="3" y="7"/>
                  </a:cxn>
                  <a:cxn ang="0">
                    <a:pos x="6" y="4"/>
                  </a:cxn>
                  <a:cxn ang="0">
                    <a:pos x="10" y="1"/>
                  </a:cxn>
                  <a:cxn ang="0">
                    <a:pos x="14" y="1"/>
                  </a:cxn>
                  <a:cxn ang="0">
                    <a:pos x="19" y="0"/>
                  </a:cxn>
                  <a:cxn ang="0">
                    <a:pos x="21" y="4"/>
                  </a:cxn>
                  <a:cxn ang="0">
                    <a:pos x="19" y="7"/>
                  </a:cxn>
                  <a:cxn ang="0">
                    <a:pos x="16" y="10"/>
                  </a:cxn>
                  <a:cxn ang="0">
                    <a:pos x="14" y="14"/>
                  </a:cxn>
                  <a:cxn ang="0">
                    <a:pos x="10" y="17"/>
                  </a:cxn>
                  <a:cxn ang="0">
                    <a:pos x="4" y="16"/>
                  </a:cxn>
                  <a:cxn ang="0">
                    <a:pos x="0" y="13"/>
                  </a:cxn>
                  <a:cxn ang="0">
                    <a:pos x="3" y="7"/>
                  </a:cxn>
                </a:cxnLst>
                <a:rect l="0" t="0" r="r" b="b"/>
                <a:pathLst>
                  <a:path w="21" h="17">
                    <a:moveTo>
                      <a:pt x="3" y="7"/>
                    </a:moveTo>
                    <a:lnTo>
                      <a:pt x="6" y="4"/>
                    </a:lnTo>
                    <a:lnTo>
                      <a:pt x="10" y="1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21" y="4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4" y="14"/>
                    </a:lnTo>
                    <a:lnTo>
                      <a:pt x="10" y="17"/>
                    </a:lnTo>
                    <a:lnTo>
                      <a:pt x="4" y="16"/>
                    </a:lnTo>
                    <a:lnTo>
                      <a:pt x="0" y="13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90"/>
              <p:cNvSpPr>
                <a:spLocks/>
              </p:cNvSpPr>
              <p:nvPr/>
            </p:nvSpPr>
            <p:spPr bwMode="auto">
              <a:xfrm>
                <a:off x="6096" y="9193"/>
                <a:ext cx="859" cy="635"/>
              </a:xfrm>
              <a:custGeom>
                <a:avLst/>
                <a:gdLst/>
                <a:ahLst/>
                <a:cxnLst>
                  <a:cxn ang="0">
                    <a:pos x="99" y="554"/>
                  </a:cxn>
                  <a:cxn ang="0">
                    <a:pos x="85" y="477"/>
                  </a:cxn>
                  <a:cxn ang="0">
                    <a:pos x="97" y="428"/>
                  </a:cxn>
                  <a:cxn ang="0">
                    <a:pos x="89" y="396"/>
                  </a:cxn>
                  <a:cxn ang="0">
                    <a:pos x="91" y="386"/>
                  </a:cxn>
                  <a:cxn ang="0">
                    <a:pos x="115" y="364"/>
                  </a:cxn>
                  <a:cxn ang="0">
                    <a:pos x="119" y="334"/>
                  </a:cxn>
                  <a:cxn ang="0">
                    <a:pos x="124" y="305"/>
                  </a:cxn>
                  <a:cxn ang="0">
                    <a:pos x="119" y="277"/>
                  </a:cxn>
                  <a:cxn ang="0">
                    <a:pos x="99" y="271"/>
                  </a:cxn>
                  <a:cxn ang="0">
                    <a:pos x="95" y="268"/>
                  </a:cxn>
                  <a:cxn ang="0">
                    <a:pos x="85" y="248"/>
                  </a:cxn>
                  <a:cxn ang="0">
                    <a:pos x="48" y="249"/>
                  </a:cxn>
                  <a:cxn ang="0">
                    <a:pos x="26" y="236"/>
                  </a:cxn>
                  <a:cxn ang="0">
                    <a:pos x="16" y="184"/>
                  </a:cxn>
                  <a:cxn ang="0">
                    <a:pos x="13" y="153"/>
                  </a:cxn>
                  <a:cxn ang="0">
                    <a:pos x="6" y="137"/>
                  </a:cxn>
                  <a:cxn ang="0">
                    <a:pos x="29" y="94"/>
                  </a:cxn>
                  <a:cxn ang="0">
                    <a:pos x="142" y="61"/>
                  </a:cxn>
                  <a:cxn ang="0">
                    <a:pos x="256" y="36"/>
                  </a:cxn>
                  <a:cxn ang="0">
                    <a:pos x="368" y="20"/>
                  </a:cxn>
                  <a:cxn ang="0">
                    <a:pos x="481" y="9"/>
                  </a:cxn>
                  <a:cxn ang="0">
                    <a:pos x="605" y="2"/>
                  </a:cxn>
                  <a:cxn ang="0">
                    <a:pos x="707" y="2"/>
                  </a:cxn>
                  <a:cxn ang="0">
                    <a:pos x="779" y="3"/>
                  </a:cxn>
                  <a:cxn ang="0">
                    <a:pos x="815" y="22"/>
                  </a:cxn>
                  <a:cxn ang="0">
                    <a:pos x="819" y="97"/>
                  </a:cxn>
                  <a:cxn ang="0">
                    <a:pos x="809" y="143"/>
                  </a:cxn>
                  <a:cxn ang="0">
                    <a:pos x="767" y="164"/>
                  </a:cxn>
                  <a:cxn ang="0">
                    <a:pos x="753" y="196"/>
                  </a:cxn>
                  <a:cxn ang="0">
                    <a:pos x="759" y="206"/>
                  </a:cxn>
                  <a:cxn ang="0">
                    <a:pos x="746" y="229"/>
                  </a:cxn>
                  <a:cxn ang="0">
                    <a:pos x="763" y="241"/>
                  </a:cxn>
                  <a:cxn ang="0">
                    <a:pos x="774" y="259"/>
                  </a:cxn>
                  <a:cxn ang="0">
                    <a:pos x="809" y="268"/>
                  </a:cxn>
                  <a:cxn ang="0">
                    <a:pos x="833" y="271"/>
                  </a:cxn>
                  <a:cxn ang="0">
                    <a:pos x="852" y="327"/>
                  </a:cxn>
                  <a:cxn ang="0">
                    <a:pos x="858" y="478"/>
                  </a:cxn>
                  <a:cxn ang="0">
                    <a:pos x="835" y="606"/>
                  </a:cxn>
                  <a:cxn ang="0">
                    <a:pos x="766" y="603"/>
                  </a:cxn>
                  <a:cxn ang="0">
                    <a:pos x="695" y="602"/>
                  </a:cxn>
                  <a:cxn ang="0">
                    <a:pos x="629" y="608"/>
                  </a:cxn>
                  <a:cxn ang="0">
                    <a:pos x="565" y="613"/>
                  </a:cxn>
                  <a:cxn ang="0">
                    <a:pos x="500" y="619"/>
                  </a:cxn>
                  <a:cxn ang="0">
                    <a:pos x="433" y="624"/>
                  </a:cxn>
                  <a:cxn ang="0">
                    <a:pos x="362" y="631"/>
                  </a:cxn>
                  <a:cxn ang="0">
                    <a:pos x="290" y="634"/>
                  </a:cxn>
                  <a:cxn ang="0">
                    <a:pos x="219" y="635"/>
                  </a:cxn>
                  <a:cxn ang="0">
                    <a:pos x="157" y="634"/>
                  </a:cxn>
                  <a:cxn ang="0">
                    <a:pos x="125" y="635"/>
                  </a:cxn>
                </a:cxnLst>
                <a:rect l="0" t="0" r="r" b="b"/>
                <a:pathLst>
                  <a:path w="859" h="635">
                    <a:moveTo>
                      <a:pt x="102" y="632"/>
                    </a:moveTo>
                    <a:lnTo>
                      <a:pt x="99" y="606"/>
                    </a:lnTo>
                    <a:lnTo>
                      <a:pt x="99" y="580"/>
                    </a:lnTo>
                    <a:lnTo>
                      <a:pt x="99" y="554"/>
                    </a:lnTo>
                    <a:lnTo>
                      <a:pt x="95" y="528"/>
                    </a:lnTo>
                    <a:lnTo>
                      <a:pt x="95" y="511"/>
                    </a:lnTo>
                    <a:lnTo>
                      <a:pt x="91" y="494"/>
                    </a:lnTo>
                    <a:lnTo>
                      <a:pt x="85" y="477"/>
                    </a:lnTo>
                    <a:lnTo>
                      <a:pt x="82" y="459"/>
                    </a:lnTo>
                    <a:lnTo>
                      <a:pt x="75" y="449"/>
                    </a:lnTo>
                    <a:lnTo>
                      <a:pt x="84" y="439"/>
                    </a:lnTo>
                    <a:lnTo>
                      <a:pt x="97" y="428"/>
                    </a:lnTo>
                    <a:lnTo>
                      <a:pt x="104" y="415"/>
                    </a:lnTo>
                    <a:lnTo>
                      <a:pt x="98" y="399"/>
                    </a:lnTo>
                    <a:lnTo>
                      <a:pt x="94" y="396"/>
                    </a:lnTo>
                    <a:lnTo>
                      <a:pt x="89" y="396"/>
                    </a:lnTo>
                    <a:lnTo>
                      <a:pt x="84" y="396"/>
                    </a:lnTo>
                    <a:lnTo>
                      <a:pt x="79" y="396"/>
                    </a:lnTo>
                    <a:lnTo>
                      <a:pt x="85" y="392"/>
                    </a:lnTo>
                    <a:lnTo>
                      <a:pt x="91" y="386"/>
                    </a:lnTo>
                    <a:lnTo>
                      <a:pt x="97" y="380"/>
                    </a:lnTo>
                    <a:lnTo>
                      <a:pt x="104" y="376"/>
                    </a:lnTo>
                    <a:lnTo>
                      <a:pt x="109" y="370"/>
                    </a:lnTo>
                    <a:lnTo>
                      <a:pt x="115" y="364"/>
                    </a:lnTo>
                    <a:lnTo>
                      <a:pt x="121" y="359"/>
                    </a:lnTo>
                    <a:lnTo>
                      <a:pt x="125" y="353"/>
                    </a:lnTo>
                    <a:lnTo>
                      <a:pt x="124" y="344"/>
                    </a:lnTo>
                    <a:lnTo>
                      <a:pt x="119" y="334"/>
                    </a:lnTo>
                    <a:lnTo>
                      <a:pt x="114" y="324"/>
                    </a:lnTo>
                    <a:lnTo>
                      <a:pt x="111" y="321"/>
                    </a:lnTo>
                    <a:lnTo>
                      <a:pt x="117" y="314"/>
                    </a:lnTo>
                    <a:lnTo>
                      <a:pt x="124" y="305"/>
                    </a:lnTo>
                    <a:lnTo>
                      <a:pt x="130" y="297"/>
                    </a:lnTo>
                    <a:lnTo>
                      <a:pt x="130" y="285"/>
                    </a:lnTo>
                    <a:lnTo>
                      <a:pt x="125" y="279"/>
                    </a:lnTo>
                    <a:lnTo>
                      <a:pt x="119" y="277"/>
                    </a:lnTo>
                    <a:lnTo>
                      <a:pt x="114" y="274"/>
                    </a:lnTo>
                    <a:lnTo>
                      <a:pt x="107" y="272"/>
                    </a:lnTo>
                    <a:lnTo>
                      <a:pt x="102" y="271"/>
                    </a:lnTo>
                    <a:lnTo>
                      <a:pt x="99" y="271"/>
                    </a:lnTo>
                    <a:lnTo>
                      <a:pt x="97" y="272"/>
                    </a:lnTo>
                    <a:lnTo>
                      <a:pt x="94" y="274"/>
                    </a:lnTo>
                    <a:lnTo>
                      <a:pt x="94" y="271"/>
                    </a:lnTo>
                    <a:lnTo>
                      <a:pt x="95" y="268"/>
                    </a:lnTo>
                    <a:lnTo>
                      <a:pt x="97" y="264"/>
                    </a:lnTo>
                    <a:lnTo>
                      <a:pt x="97" y="259"/>
                    </a:lnTo>
                    <a:lnTo>
                      <a:pt x="91" y="252"/>
                    </a:lnTo>
                    <a:lnTo>
                      <a:pt x="85" y="248"/>
                    </a:lnTo>
                    <a:lnTo>
                      <a:pt x="76" y="245"/>
                    </a:lnTo>
                    <a:lnTo>
                      <a:pt x="69" y="243"/>
                    </a:lnTo>
                    <a:lnTo>
                      <a:pt x="58" y="245"/>
                    </a:lnTo>
                    <a:lnTo>
                      <a:pt x="48" y="249"/>
                    </a:lnTo>
                    <a:lnTo>
                      <a:pt x="39" y="255"/>
                    </a:lnTo>
                    <a:lnTo>
                      <a:pt x="29" y="259"/>
                    </a:lnTo>
                    <a:lnTo>
                      <a:pt x="28" y="248"/>
                    </a:lnTo>
                    <a:lnTo>
                      <a:pt x="26" y="236"/>
                    </a:lnTo>
                    <a:lnTo>
                      <a:pt x="25" y="226"/>
                    </a:lnTo>
                    <a:lnTo>
                      <a:pt x="19" y="216"/>
                    </a:lnTo>
                    <a:lnTo>
                      <a:pt x="18" y="200"/>
                    </a:lnTo>
                    <a:lnTo>
                      <a:pt x="16" y="184"/>
                    </a:lnTo>
                    <a:lnTo>
                      <a:pt x="15" y="169"/>
                    </a:lnTo>
                    <a:lnTo>
                      <a:pt x="12" y="153"/>
                    </a:lnTo>
                    <a:lnTo>
                      <a:pt x="13" y="153"/>
                    </a:lnTo>
                    <a:lnTo>
                      <a:pt x="15" y="153"/>
                    </a:lnTo>
                    <a:lnTo>
                      <a:pt x="9" y="148"/>
                    </a:lnTo>
                    <a:lnTo>
                      <a:pt x="6" y="137"/>
                    </a:lnTo>
                    <a:lnTo>
                      <a:pt x="3" y="127"/>
                    </a:lnTo>
                    <a:lnTo>
                      <a:pt x="0" y="115"/>
                    </a:lnTo>
                    <a:lnTo>
                      <a:pt x="0" y="104"/>
                    </a:lnTo>
                    <a:lnTo>
                      <a:pt x="29" y="94"/>
                    </a:lnTo>
                    <a:lnTo>
                      <a:pt x="56" y="85"/>
                    </a:lnTo>
                    <a:lnTo>
                      <a:pt x="85" y="76"/>
                    </a:lnTo>
                    <a:lnTo>
                      <a:pt x="114" y="69"/>
                    </a:lnTo>
                    <a:lnTo>
                      <a:pt x="142" y="61"/>
                    </a:lnTo>
                    <a:lnTo>
                      <a:pt x="171" y="55"/>
                    </a:lnTo>
                    <a:lnTo>
                      <a:pt x="200" y="48"/>
                    </a:lnTo>
                    <a:lnTo>
                      <a:pt x="229" y="42"/>
                    </a:lnTo>
                    <a:lnTo>
                      <a:pt x="256" y="36"/>
                    </a:lnTo>
                    <a:lnTo>
                      <a:pt x="285" y="32"/>
                    </a:lnTo>
                    <a:lnTo>
                      <a:pt x="313" y="27"/>
                    </a:lnTo>
                    <a:lnTo>
                      <a:pt x="341" y="23"/>
                    </a:lnTo>
                    <a:lnTo>
                      <a:pt x="368" y="20"/>
                    </a:lnTo>
                    <a:lnTo>
                      <a:pt x="395" y="17"/>
                    </a:lnTo>
                    <a:lnTo>
                      <a:pt x="423" y="14"/>
                    </a:lnTo>
                    <a:lnTo>
                      <a:pt x="448" y="12"/>
                    </a:lnTo>
                    <a:lnTo>
                      <a:pt x="481" y="9"/>
                    </a:lnTo>
                    <a:lnTo>
                      <a:pt x="514" y="6"/>
                    </a:lnTo>
                    <a:lnTo>
                      <a:pt x="546" y="4"/>
                    </a:lnTo>
                    <a:lnTo>
                      <a:pt x="576" y="3"/>
                    </a:lnTo>
                    <a:lnTo>
                      <a:pt x="605" y="2"/>
                    </a:lnTo>
                    <a:lnTo>
                      <a:pt x="634" y="2"/>
                    </a:lnTo>
                    <a:lnTo>
                      <a:pt x="660" y="2"/>
                    </a:lnTo>
                    <a:lnTo>
                      <a:pt x="684" y="0"/>
                    </a:lnTo>
                    <a:lnTo>
                      <a:pt x="707" y="2"/>
                    </a:lnTo>
                    <a:lnTo>
                      <a:pt x="729" y="2"/>
                    </a:lnTo>
                    <a:lnTo>
                      <a:pt x="747" y="2"/>
                    </a:lnTo>
                    <a:lnTo>
                      <a:pt x="764" y="2"/>
                    </a:lnTo>
                    <a:lnTo>
                      <a:pt x="779" y="3"/>
                    </a:lnTo>
                    <a:lnTo>
                      <a:pt x="792" y="3"/>
                    </a:lnTo>
                    <a:lnTo>
                      <a:pt x="802" y="3"/>
                    </a:lnTo>
                    <a:lnTo>
                      <a:pt x="809" y="3"/>
                    </a:lnTo>
                    <a:lnTo>
                      <a:pt x="815" y="22"/>
                    </a:lnTo>
                    <a:lnTo>
                      <a:pt x="818" y="40"/>
                    </a:lnTo>
                    <a:lnTo>
                      <a:pt x="816" y="62"/>
                    </a:lnTo>
                    <a:lnTo>
                      <a:pt x="818" y="82"/>
                    </a:lnTo>
                    <a:lnTo>
                      <a:pt x="819" y="97"/>
                    </a:lnTo>
                    <a:lnTo>
                      <a:pt x="819" y="111"/>
                    </a:lnTo>
                    <a:lnTo>
                      <a:pt x="819" y="125"/>
                    </a:lnTo>
                    <a:lnTo>
                      <a:pt x="819" y="140"/>
                    </a:lnTo>
                    <a:lnTo>
                      <a:pt x="809" y="143"/>
                    </a:lnTo>
                    <a:lnTo>
                      <a:pt x="797" y="147"/>
                    </a:lnTo>
                    <a:lnTo>
                      <a:pt x="787" y="153"/>
                    </a:lnTo>
                    <a:lnTo>
                      <a:pt x="777" y="157"/>
                    </a:lnTo>
                    <a:lnTo>
                      <a:pt x="767" y="164"/>
                    </a:lnTo>
                    <a:lnTo>
                      <a:pt x="760" y="173"/>
                    </a:lnTo>
                    <a:lnTo>
                      <a:pt x="753" y="182"/>
                    </a:lnTo>
                    <a:lnTo>
                      <a:pt x="750" y="193"/>
                    </a:lnTo>
                    <a:lnTo>
                      <a:pt x="753" y="196"/>
                    </a:lnTo>
                    <a:lnTo>
                      <a:pt x="756" y="199"/>
                    </a:lnTo>
                    <a:lnTo>
                      <a:pt x="760" y="202"/>
                    </a:lnTo>
                    <a:lnTo>
                      <a:pt x="764" y="202"/>
                    </a:lnTo>
                    <a:lnTo>
                      <a:pt x="759" y="206"/>
                    </a:lnTo>
                    <a:lnTo>
                      <a:pt x="754" y="212"/>
                    </a:lnTo>
                    <a:lnTo>
                      <a:pt x="750" y="219"/>
                    </a:lnTo>
                    <a:lnTo>
                      <a:pt x="746" y="223"/>
                    </a:lnTo>
                    <a:lnTo>
                      <a:pt x="746" y="229"/>
                    </a:lnTo>
                    <a:lnTo>
                      <a:pt x="750" y="233"/>
                    </a:lnTo>
                    <a:lnTo>
                      <a:pt x="754" y="238"/>
                    </a:lnTo>
                    <a:lnTo>
                      <a:pt x="759" y="241"/>
                    </a:lnTo>
                    <a:lnTo>
                      <a:pt x="763" y="241"/>
                    </a:lnTo>
                    <a:lnTo>
                      <a:pt x="766" y="243"/>
                    </a:lnTo>
                    <a:lnTo>
                      <a:pt x="766" y="248"/>
                    </a:lnTo>
                    <a:lnTo>
                      <a:pt x="767" y="251"/>
                    </a:lnTo>
                    <a:lnTo>
                      <a:pt x="774" y="259"/>
                    </a:lnTo>
                    <a:lnTo>
                      <a:pt x="782" y="264"/>
                    </a:lnTo>
                    <a:lnTo>
                      <a:pt x="792" y="266"/>
                    </a:lnTo>
                    <a:lnTo>
                      <a:pt x="800" y="269"/>
                    </a:lnTo>
                    <a:lnTo>
                      <a:pt x="809" y="268"/>
                    </a:lnTo>
                    <a:lnTo>
                      <a:pt x="818" y="266"/>
                    </a:lnTo>
                    <a:lnTo>
                      <a:pt x="825" y="265"/>
                    </a:lnTo>
                    <a:lnTo>
                      <a:pt x="833" y="262"/>
                    </a:lnTo>
                    <a:lnTo>
                      <a:pt x="833" y="271"/>
                    </a:lnTo>
                    <a:lnTo>
                      <a:pt x="836" y="279"/>
                    </a:lnTo>
                    <a:lnTo>
                      <a:pt x="841" y="285"/>
                    </a:lnTo>
                    <a:lnTo>
                      <a:pt x="845" y="292"/>
                    </a:lnTo>
                    <a:lnTo>
                      <a:pt x="852" y="327"/>
                    </a:lnTo>
                    <a:lnTo>
                      <a:pt x="856" y="363"/>
                    </a:lnTo>
                    <a:lnTo>
                      <a:pt x="859" y="399"/>
                    </a:lnTo>
                    <a:lnTo>
                      <a:pt x="858" y="435"/>
                    </a:lnTo>
                    <a:lnTo>
                      <a:pt x="858" y="478"/>
                    </a:lnTo>
                    <a:lnTo>
                      <a:pt x="859" y="521"/>
                    </a:lnTo>
                    <a:lnTo>
                      <a:pt x="858" y="564"/>
                    </a:lnTo>
                    <a:lnTo>
                      <a:pt x="852" y="606"/>
                    </a:lnTo>
                    <a:lnTo>
                      <a:pt x="835" y="606"/>
                    </a:lnTo>
                    <a:lnTo>
                      <a:pt x="818" y="606"/>
                    </a:lnTo>
                    <a:lnTo>
                      <a:pt x="800" y="605"/>
                    </a:lnTo>
                    <a:lnTo>
                      <a:pt x="783" y="603"/>
                    </a:lnTo>
                    <a:lnTo>
                      <a:pt x="766" y="603"/>
                    </a:lnTo>
                    <a:lnTo>
                      <a:pt x="749" y="602"/>
                    </a:lnTo>
                    <a:lnTo>
                      <a:pt x="730" y="602"/>
                    </a:lnTo>
                    <a:lnTo>
                      <a:pt x="713" y="602"/>
                    </a:lnTo>
                    <a:lnTo>
                      <a:pt x="695" y="602"/>
                    </a:lnTo>
                    <a:lnTo>
                      <a:pt x="680" y="603"/>
                    </a:lnTo>
                    <a:lnTo>
                      <a:pt x="662" y="605"/>
                    </a:lnTo>
                    <a:lnTo>
                      <a:pt x="647" y="606"/>
                    </a:lnTo>
                    <a:lnTo>
                      <a:pt x="629" y="608"/>
                    </a:lnTo>
                    <a:lnTo>
                      <a:pt x="614" y="609"/>
                    </a:lnTo>
                    <a:lnTo>
                      <a:pt x="596" y="611"/>
                    </a:lnTo>
                    <a:lnTo>
                      <a:pt x="581" y="612"/>
                    </a:lnTo>
                    <a:lnTo>
                      <a:pt x="565" y="613"/>
                    </a:lnTo>
                    <a:lnTo>
                      <a:pt x="549" y="615"/>
                    </a:lnTo>
                    <a:lnTo>
                      <a:pt x="532" y="616"/>
                    </a:lnTo>
                    <a:lnTo>
                      <a:pt x="516" y="618"/>
                    </a:lnTo>
                    <a:lnTo>
                      <a:pt x="500" y="619"/>
                    </a:lnTo>
                    <a:lnTo>
                      <a:pt x="483" y="621"/>
                    </a:lnTo>
                    <a:lnTo>
                      <a:pt x="467" y="621"/>
                    </a:lnTo>
                    <a:lnTo>
                      <a:pt x="450" y="622"/>
                    </a:lnTo>
                    <a:lnTo>
                      <a:pt x="433" y="624"/>
                    </a:lnTo>
                    <a:lnTo>
                      <a:pt x="415" y="625"/>
                    </a:lnTo>
                    <a:lnTo>
                      <a:pt x="397" y="628"/>
                    </a:lnTo>
                    <a:lnTo>
                      <a:pt x="379" y="629"/>
                    </a:lnTo>
                    <a:lnTo>
                      <a:pt x="362" y="631"/>
                    </a:lnTo>
                    <a:lnTo>
                      <a:pt x="344" y="631"/>
                    </a:lnTo>
                    <a:lnTo>
                      <a:pt x="326" y="632"/>
                    </a:lnTo>
                    <a:lnTo>
                      <a:pt x="309" y="634"/>
                    </a:lnTo>
                    <a:lnTo>
                      <a:pt x="290" y="634"/>
                    </a:lnTo>
                    <a:lnTo>
                      <a:pt x="273" y="635"/>
                    </a:lnTo>
                    <a:lnTo>
                      <a:pt x="255" y="635"/>
                    </a:lnTo>
                    <a:lnTo>
                      <a:pt x="237" y="635"/>
                    </a:lnTo>
                    <a:lnTo>
                      <a:pt x="219" y="635"/>
                    </a:lnTo>
                    <a:lnTo>
                      <a:pt x="200" y="635"/>
                    </a:lnTo>
                    <a:lnTo>
                      <a:pt x="183" y="634"/>
                    </a:lnTo>
                    <a:lnTo>
                      <a:pt x="164" y="634"/>
                    </a:lnTo>
                    <a:lnTo>
                      <a:pt x="157" y="634"/>
                    </a:lnTo>
                    <a:lnTo>
                      <a:pt x="148" y="635"/>
                    </a:lnTo>
                    <a:lnTo>
                      <a:pt x="141" y="635"/>
                    </a:lnTo>
                    <a:lnTo>
                      <a:pt x="134" y="635"/>
                    </a:lnTo>
                    <a:lnTo>
                      <a:pt x="125" y="635"/>
                    </a:lnTo>
                    <a:lnTo>
                      <a:pt x="118" y="635"/>
                    </a:lnTo>
                    <a:lnTo>
                      <a:pt x="109" y="634"/>
                    </a:lnTo>
                    <a:lnTo>
                      <a:pt x="102" y="632"/>
                    </a:ln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9"/>
              <p:cNvSpPr>
                <a:spLocks/>
              </p:cNvSpPr>
              <p:nvPr/>
            </p:nvSpPr>
            <p:spPr bwMode="auto">
              <a:xfrm>
                <a:off x="6141" y="9601"/>
                <a:ext cx="44" cy="36"/>
              </a:xfrm>
              <a:custGeom>
                <a:avLst/>
                <a:gdLst/>
                <a:ahLst/>
                <a:cxnLst>
                  <a:cxn ang="0">
                    <a:pos x="3" y="30"/>
                  </a:cxn>
                  <a:cxn ang="0">
                    <a:pos x="3" y="28"/>
                  </a:cxn>
                  <a:cxn ang="0">
                    <a:pos x="3" y="27"/>
                  </a:cxn>
                  <a:cxn ang="0">
                    <a:pos x="1" y="25"/>
                  </a:cxn>
                  <a:cxn ang="0">
                    <a:pos x="0" y="24"/>
                  </a:cxn>
                  <a:cxn ang="0">
                    <a:pos x="6" y="15"/>
                  </a:cxn>
                  <a:cxn ang="0">
                    <a:pos x="16" y="10"/>
                  </a:cxn>
                  <a:cxn ang="0">
                    <a:pos x="26" y="5"/>
                  </a:cxn>
                  <a:cxn ang="0">
                    <a:pos x="36" y="1"/>
                  </a:cxn>
                  <a:cxn ang="0">
                    <a:pos x="44" y="0"/>
                  </a:cxn>
                  <a:cxn ang="0">
                    <a:pos x="43" y="7"/>
                  </a:cxn>
                  <a:cxn ang="0">
                    <a:pos x="39" y="14"/>
                  </a:cxn>
                  <a:cxn ang="0">
                    <a:pos x="31" y="20"/>
                  </a:cxn>
                  <a:cxn ang="0">
                    <a:pos x="26" y="27"/>
                  </a:cxn>
                  <a:cxn ang="0">
                    <a:pos x="20" y="31"/>
                  </a:cxn>
                  <a:cxn ang="0">
                    <a:pos x="14" y="34"/>
                  </a:cxn>
                  <a:cxn ang="0">
                    <a:pos x="8" y="36"/>
                  </a:cxn>
                  <a:cxn ang="0">
                    <a:pos x="3" y="30"/>
                  </a:cxn>
                </a:cxnLst>
                <a:rect l="0" t="0" r="r" b="b"/>
                <a:pathLst>
                  <a:path w="44" h="36">
                    <a:moveTo>
                      <a:pt x="3" y="30"/>
                    </a:moveTo>
                    <a:lnTo>
                      <a:pt x="3" y="28"/>
                    </a:lnTo>
                    <a:lnTo>
                      <a:pt x="3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6" y="15"/>
                    </a:lnTo>
                    <a:lnTo>
                      <a:pt x="16" y="10"/>
                    </a:lnTo>
                    <a:lnTo>
                      <a:pt x="26" y="5"/>
                    </a:lnTo>
                    <a:lnTo>
                      <a:pt x="36" y="1"/>
                    </a:lnTo>
                    <a:lnTo>
                      <a:pt x="44" y="0"/>
                    </a:lnTo>
                    <a:lnTo>
                      <a:pt x="43" y="7"/>
                    </a:lnTo>
                    <a:lnTo>
                      <a:pt x="39" y="14"/>
                    </a:lnTo>
                    <a:lnTo>
                      <a:pt x="31" y="20"/>
                    </a:lnTo>
                    <a:lnTo>
                      <a:pt x="26" y="27"/>
                    </a:lnTo>
                    <a:lnTo>
                      <a:pt x="20" y="31"/>
                    </a:lnTo>
                    <a:lnTo>
                      <a:pt x="14" y="34"/>
                    </a:lnTo>
                    <a:lnTo>
                      <a:pt x="8" y="36"/>
                    </a:lnTo>
                    <a:lnTo>
                      <a:pt x="3" y="30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8"/>
              <p:cNvSpPr>
                <a:spLocks/>
              </p:cNvSpPr>
              <p:nvPr/>
            </p:nvSpPr>
            <p:spPr bwMode="auto">
              <a:xfrm>
                <a:off x="6019" y="9569"/>
                <a:ext cx="77" cy="3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0" y="29"/>
                  </a:cxn>
                  <a:cxn ang="0">
                    <a:pos x="18" y="27"/>
                  </a:cxn>
                  <a:cxn ang="0">
                    <a:pos x="28" y="24"/>
                  </a:cxn>
                  <a:cxn ang="0">
                    <a:pos x="37" y="20"/>
                  </a:cxn>
                  <a:cxn ang="0">
                    <a:pos x="44" y="16"/>
                  </a:cxn>
                  <a:cxn ang="0">
                    <a:pos x="53" y="11"/>
                  </a:cxn>
                  <a:cxn ang="0">
                    <a:pos x="60" y="6"/>
                  </a:cxn>
                  <a:cxn ang="0">
                    <a:pos x="69" y="0"/>
                  </a:cxn>
                  <a:cxn ang="0">
                    <a:pos x="72" y="1"/>
                  </a:cxn>
                  <a:cxn ang="0">
                    <a:pos x="73" y="4"/>
                  </a:cxn>
                  <a:cxn ang="0">
                    <a:pos x="76" y="6"/>
                  </a:cxn>
                  <a:cxn ang="0">
                    <a:pos x="77" y="9"/>
                  </a:cxn>
                  <a:cxn ang="0">
                    <a:pos x="60" y="34"/>
                  </a:cxn>
                  <a:cxn ang="0">
                    <a:pos x="54" y="32"/>
                  </a:cxn>
                  <a:cxn ang="0">
                    <a:pos x="49" y="32"/>
                  </a:cxn>
                  <a:cxn ang="0">
                    <a:pos x="41" y="34"/>
                  </a:cxn>
                  <a:cxn ang="0">
                    <a:pos x="36" y="36"/>
                  </a:cxn>
                  <a:cxn ang="0">
                    <a:pos x="26" y="36"/>
                  </a:cxn>
                  <a:cxn ang="0">
                    <a:pos x="16" y="36"/>
                  </a:cxn>
                  <a:cxn ang="0">
                    <a:pos x="7" y="34"/>
                  </a:cxn>
                  <a:cxn ang="0">
                    <a:pos x="0" y="29"/>
                  </a:cxn>
                </a:cxnLst>
                <a:rect l="0" t="0" r="r" b="b"/>
                <a:pathLst>
                  <a:path w="77" h="36">
                    <a:moveTo>
                      <a:pt x="0" y="29"/>
                    </a:moveTo>
                    <a:lnTo>
                      <a:pt x="10" y="29"/>
                    </a:lnTo>
                    <a:lnTo>
                      <a:pt x="18" y="27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4" y="16"/>
                    </a:lnTo>
                    <a:lnTo>
                      <a:pt x="53" y="11"/>
                    </a:lnTo>
                    <a:lnTo>
                      <a:pt x="60" y="6"/>
                    </a:lnTo>
                    <a:lnTo>
                      <a:pt x="69" y="0"/>
                    </a:lnTo>
                    <a:lnTo>
                      <a:pt x="72" y="1"/>
                    </a:lnTo>
                    <a:lnTo>
                      <a:pt x="73" y="4"/>
                    </a:lnTo>
                    <a:lnTo>
                      <a:pt x="76" y="6"/>
                    </a:lnTo>
                    <a:lnTo>
                      <a:pt x="77" y="9"/>
                    </a:lnTo>
                    <a:lnTo>
                      <a:pt x="60" y="34"/>
                    </a:lnTo>
                    <a:lnTo>
                      <a:pt x="54" y="32"/>
                    </a:lnTo>
                    <a:lnTo>
                      <a:pt x="49" y="32"/>
                    </a:lnTo>
                    <a:lnTo>
                      <a:pt x="41" y="34"/>
                    </a:lnTo>
                    <a:lnTo>
                      <a:pt x="36" y="36"/>
                    </a:lnTo>
                    <a:lnTo>
                      <a:pt x="26" y="36"/>
                    </a:lnTo>
                    <a:lnTo>
                      <a:pt x="16" y="36"/>
                    </a:lnTo>
                    <a:lnTo>
                      <a:pt x="7" y="34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7AF7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"/>
              <p:cNvSpPr>
                <a:spLocks/>
              </p:cNvSpPr>
              <p:nvPr/>
            </p:nvSpPr>
            <p:spPr bwMode="auto">
              <a:xfrm>
                <a:off x="6125" y="9531"/>
                <a:ext cx="82" cy="68"/>
              </a:xfrm>
              <a:custGeom>
                <a:avLst/>
                <a:gdLst/>
                <a:ahLst/>
                <a:cxnLst>
                  <a:cxn ang="0">
                    <a:pos x="4" y="65"/>
                  </a:cxn>
                  <a:cxn ang="0">
                    <a:pos x="4" y="64"/>
                  </a:cxn>
                  <a:cxn ang="0">
                    <a:pos x="3" y="61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1" y="51"/>
                  </a:cxn>
                  <a:cxn ang="0">
                    <a:pos x="9" y="44"/>
                  </a:cxn>
                  <a:cxn ang="0">
                    <a:pos x="16" y="38"/>
                  </a:cxn>
                  <a:cxn ang="0">
                    <a:pos x="22" y="31"/>
                  </a:cxn>
                  <a:cxn ang="0">
                    <a:pos x="27" y="28"/>
                  </a:cxn>
                  <a:cxn ang="0">
                    <a:pos x="34" y="23"/>
                  </a:cxn>
                  <a:cxn ang="0">
                    <a:pos x="40" y="19"/>
                  </a:cxn>
                  <a:cxn ang="0">
                    <a:pos x="47" y="15"/>
                  </a:cxn>
                  <a:cxn ang="0">
                    <a:pos x="53" y="11"/>
                  </a:cxn>
                  <a:cxn ang="0">
                    <a:pos x="60" y="8"/>
                  </a:cxn>
                  <a:cxn ang="0">
                    <a:pos x="66" y="3"/>
                  </a:cxn>
                  <a:cxn ang="0">
                    <a:pos x="73" y="0"/>
                  </a:cxn>
                  <a:cxn ang="0">
                    <a:pos x="76" y="3"/>
                  </a:cxn>
                  <a:cxn ang="0">
                    <a:pos x="79" y="5"/>
                  </a:cxn>
                  <a:cxn ang="0">
                    <a:pos x="80" y="8"/>
                  </a:cxn>
                  <a:cxn ang="0">
                    <a:pos x="82" y="11"/>
                  </a:cxn>
                  <a:cxn ang="0">
                    <a:pos x="73" y="19"/>
                  </a:cxn>
                  <a:cxn ang="0">
                    <a:pos x="65" y="26"/>
                  </a:cxn>
                  <a:cxn ang="0">
                    <a:pos x="56" y="35"/>
                  </a:cxn>
                  <a:cxn ang="0">
                    <a:pos x="47" y="42"/>
                  </a:cxn>
                  <a:cxn ang="0">
                    <a:pos x="39" y="49"/>
                  </a:cxn>
                  <a:cxn ang="0">
                    <a:pos x="29" y="55"/>
                  </a:cxn>
                  <a:cxn ang="0">
                    <a:pos x="19" y="62"/>
                  </a:cxn>
                  <a:cxn ang="0">
                    <a:pos x="9" y="68"/>
                  </a:cxn>
                  <a:cxn ang="0">
                    <a:pos x="7" y="67"/>
                  </a:cxn>
                  <a:cxn ang="0">
                    <a:pos x="7" y="67"/>
                  </a:cxn>
                  <a:cxn ang="0">
                    <a:pos x="6" y="65"/>
                  </a:cxn>
                  <a:cxn ang="0">
                    <a:pos x="4" y="65"/>
                  </a:cxn>
                </a:cxnLst>
                <a:rect l="0" t="0" r="r" b="b"/>
                <a:pathLst>
                  <a:path w="82" h="68">
                    <a:moveTo>
                      <a:pt x="4" y="65"/>
                    </a:moveTo>
                    <a:lnTo>
                      <a:pt x="4" y="64"/>
                    </a:lnTo>
                    <a:lnTo>
                      <a:pt x="3" y="61"/>
                    </a:lnTo>
                    <a:lnTo>
                      <a:pt x="0" y="59"/>
                    </a:lnTo>
                    <a:lnTo>
                      <a:pt x="1" y="51"/>
                    </a:lnTo>
                    <a:lnTo>
                      <a:pt x="9" y="44"/>
                    </a:lnTo>
                    <a:lnTo>
                      <a:pt x="16" y="38"/>
                    </a:lnTo>
                    <a:lnTo>
                      <a:pt x="22" y="31"/>
                    </a:lnTo>
                    <a:lnTo>
                      <a:pt x="27" y="28"/>
                    </a:lnTo>
                    <a:lnTo>
                      <a:pt x="34" y="23"/>
                    </a:lnTo>
                    <a:lnTo>
                      <a:pt x="40" y="19"/>
                    </a:lnTo>
                    <a:lnTo>
                      <a:pt x="47" y="15"/>
                    </a:lnTo>
                    <a:lnTo>
                      <a:pt x="53" y="11"/>
                    </a:lnTo>
                    <a:lnTo>
                      <a:pt x="60" y="8"/>
                    </a:lnTo>
                    <a:lnTo>
                      <a:pt x="66" y="3"/>
                    </a:lnTo>
                    <a:lnTo>
                      <a:pt x="73" y="0"/>
                    </a:lnTo>
                    <a:lnTo>
                      <a:pt x="76" y="3"/>
                    </a:lnTo>
                    <a:lnTo>
                      <a:pt x="79" y="5"/>
                    </a:lnTo>
                    <a:lnTo>
                      <a:pt x="80" y="8"/>
                    </a:lnTo>
                    <a:lnTo>
                      <a:pt x="82" y="11"/>
                    </a:lnTo>
                    <a:lnTo>
                      <a:pt x="73" y="19"/>
                    </a:lnTo>
                    <a:lnTo>
                      <a:pt x="65" y="26"/>
                    </a:lnTo>
                    <a:lnTo>
                      <a:pt x="56" y="35"/>
                    </a:lnTo>
                    <a:lnTo>
                      <a:pt x="47" y="42"/>
                    </a:lnTo>
                    <a:lnTo>
                      <a:pt x="39" y="49"/>
                    </a:lnTo>
                    <a:lnTo>
                      <a:pt x="29" y="55"/>
                    </a:lnTo>
                    <a:lnTo>
                      <a:pt x="19" y="62"/>
                    </a:lnTo>
                    <a:lnTo>
                      <a:pt x="9" y="68"/>
                    </a:lnTo>
                    <a:lnTo>
                      <a:pt x="7" y="67"/>
                    </a:lnTo>
                    <a:lnTo>
                      <a:pt x="6" y="65"/>
                    </a:lnTo>
                    <a:lnTo>
                      <a:pt x="4" y="65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6"/>
              <p:cNvSpPr>
                <a:spLocks/>
              </p:cNvSpPr>
              <p:nvPr/>
            </p:nvSpPr>
            <p:spPr bwMode="auto">
              <a:xfrm>
                <a:off x="6105" y="9480"/>
                <a:ext cx="105" cy="80"/>
              </a:xfrm>
              <a:custGeom>
                <a:avLst/>
                <a:gdLst/>
                <a:ahLst/>
                <a:cxnLst>
                  <a:cxn ang="0">
                    <a:pos x="1" y="66"/>
                  </a:cxn>
                  <a:cxn ang="0">
                    <a:pos x="0" y="56"/>
                  </a:cxn>
                  <a:cxn ang="0">
                    <a:pos x="4" y="49"/>
                  </a:cxn>
                  <a:cxn ang="0">
                    <a:pos x="11" y="43"/>
                  </a:cxn>
                  <a:cxn ang="0">
                    <a:pos x="20" y="37"/>
                  </a:cxn>
                  <a:cxn ang="0">
                    <a:pos x="29" y="31"/>
                  </a:cxn>
                  <a:cxn ang="0">
                    <a:pos x="37" y="26"/>
                  </a:cxn>
                  <a:cxn ang="0">
                    <a:pos x="46" y="20"/>
                  </a:cxn>
                  <a:cxn ang="0">
                    <a:pos x="56" y="14"/>
                  </a:cxn>
                  <a:cxn ang="0">
                    <a:pos x="65" y="10"/>
                  </a:cxn>
                  <a:cxn ang="0">
                    <a:pos x="75" y="5"/>
                  </a:cxn>
                  <a:cxn ang="0">
                    <a:pos x="85" y="2"/>
                  </a:cxn>
                  <a:cxn ang="0">
                    <a:pos x="95" y="0"/>
                  </a:cxn>
                  <a:cxn ang="0">
                    <a:pos x="105" y="1"/>
                  </a:cxn>
                  <a:cxn ang="0">
                    <a:pos x="103" y="8"/>
                  </a:cxn>
                  <a:cxn ang="0">
                    <a:pos x="99" y="15"/>
                  </a:cxn>
                  <a:cxn ang="0">
                    <a:pos x="92" y="21"/>
                  </a:cxn>
                  <a:cxn ang="0">
                    <a:pos x="86" y="27"/>
                  </a:cxn>
                  <a:cxn ang="0">
                    <a:pos x="79" y="31"/>
                  </a:cxn>
                  <a:cxn ang="0">
                    <a:pos x="70" y="40"/>
                  </a:cxn>
                  <a:cxn ang="0">
                    <a:pos x="59" y="49"/>
                  </a:cxn>
                  <a:cxn ang="0">
                    <a:pos x="47" y="57"/>
                  </a:cxn>
                  <a:cxn ang="0">
                    <a:pos x="36" y="67"/>
                  </a:cxn>
                  <a:cxn ang="0">
                    <a:pos x="24" y="74"/>
                  </a:cxn>
                  <a:cxn ang="0">
                    <a:pos x="16" y="79"/>
                  </a:cxn>
                  <a:cxn ang="0">
                    <a:pos x="9" y="80"/>
                  </a:cxn>
                  <a:cxn ang="0">
                    <a:pos x="1" y="66"/>
                  </a:cxn>
                </a:cxnLst>
                <a:rect l="0" t="0" r="r" b="b"/>
                <a:pathLst>
                  <a:path w="105" h="80">
                    <a:moveTo>
                      <a:pt x="1" y="66"/>
                    </a:moveTo>
                    <a:lnTo>
                      <a:pt x="0" y="56"/>
                    </a:lnTo>
                    <a:lnTo>
                      <a:pt x="4" y="49"/>
                    </a:lnTo>
                    <a:lnTo>
                      <a:pt x="11" y="43"/>
                    </a:lnTo>
                    <a:lnTo>
                      <a:pt x="20" y="37"/>
                    </a:lnTo>
                    <a:lnTo>
                      <a:pt x="29" y="31"/>
                    </a:lnTo>
                    <a:lnTo>
                      <a:pt x="37" y="26"/>
                    </a:lnTo>
                    <a:lnTo>
                      <a:pt x="46" y="20"/>
                    </a:lnTo>
                    <a:lnTo>
                      <a:pt x="56" y="14"/>
                    </a:lnTo>
                    <a:lnTo>
                      <a:pt x="65" y="10"/>
                    </a:lnTo>
                    <a:lnTo>
                      <a:pt x="75" y="5"/>
                    </a:lnTo>
                    <a:lnTo>
                      <a:pt x="85" y="2"/>
                    </a:lnTo>
                    <a:lnTo>
                      <a:pt x="95" y="0"/>
                    </a:lnTo>
                    <a:lnTo>
                      <a:pt x="105" y="1"/>
                    </a:lnTo>
                    <a:lnTo>
                      <a:pt x="103" y="8"/>
                    </a:lnTo>
                    <a:lnTo>
                      <a:pt x="99" y="15"/>
                    </a:lnTo>
                    <a:lnTo>
                      <a:pt x="92" y="21"/>
                    </a:lnTo>
                    <a:lnTo>
                      <a:pt x="86" y="27"/>
                    </a:lnTo>
                    <a:lnTo>
                      <a:pt x="79" y="31"/>
                    </a:lnTo>
                    <a:lnTo>
                      <a:pt x="70" y="40"/>
                    </a:lnTo>
                    <a:lnTo>
                      <a:pt x="59" y="49"/>
                    </a:lnTo>
                    <a:lnTo>
                      <a:pt x="47" y="57"/>
                    </a:lnTo>
                    <a:lnTo>
                      <a:pt x="36" y="67"/>
                    </a:lnTo>
                    <a:lnTo>
                      <a:pt x="24" y="74"/>
                    </a:lnTo>
                    <a:lnTo>
                      <a:pt x="16" y="79"/>
                    </a:lnTo>
                    <a:lnTo>
                      <a:pt x="9" y="80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5"/>
              <p:cNvSpPr>
                <a:spLocks/>
              </p:cNvSpPr>
              <p:nvPr/>
            </p:nvSpPr>
            <p:spPr bwMode="auto">
              <a:xfrm>
                <a:off x="5924" y="9423"/>
                <a:ext cx="119" cy="84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4" y="55"/>
                  </a:cxn>
                  <a:cxn ang="0">
                    <a:pos x="10" y="49"/>
                  </a:cxn>
                  <a:cxn ang="0">
                    <a:pos x="16" y="45"/>
                  </a:cxn>
                  <a:cxn ang="0">
                    <a:pos x="21" y="41"/>
                  </a:cxn>
                  <a:cxn ang="0">
                    <a:pos x="29" y="38"/>
                  </a:cxn>
                  <a:cxn ang="0">
                    <a:pos x="34" y="36"/>
                  </a:cxn>
                  <a:cxn ang="0">
                    <a:pos x="42" y="35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60" y="28"/>
                  </a:cxn>
                  <a:cxn ang="0">
                    <a:pos x="67" y="25"/>
                  </a:cxn>
                  <a:cxn ang="0">
                    <a:pos x="73" y="22"/>
                  </a:cxn>
                  <a:cxn ang="0">
                    <a:pos x="80" y="19"/>
                  </a:cxn>
                  <a:cxn ang="0">
                    <a:pos x="86" y="16"/>
                  </a:cxn>
                  <a:cxn ang="0">
                    <a:pos x="93" y="15"/>
                  </a:cxn>
                  <a:cxn ang="0">
                    <a:pos x="100" y="12"/>
                  </a:cxn>
                  <a:cxn ang="0">
                    <a:pos x="98" y="9"/>
                  </a:cxn>
                  <a:cxn ang="0">
                    <a:pos x="95" y="6"/>
                  </a:cxn>
                  <a:cxn ang="0">
                    <a:pos x="92" y="3"/>
                  </a:cxn>
                  <a:cxn ang="0">
                    <a:pos x="86" y="0"/>
                  </a:cxn>
                  <a:cxn ang="0">
                    <a:pos x="95" y="0"/>
                  </a:cxn>
                  <a:cxn ang="0">
                    <a:pos x="100" y="2"/>
                  </a:cxn>
                  <a:cxn ang="0">
                    <a:pos x="105" y="3"/>
                  </a:cxn>
                  <a:cxn ang="0">
                    <a:pos x="111" y="3"/>
                  </a:cxn>
                  <a:cxn ang="0">
                    <a:pos x="113" y="6"/>
                  </a:cxn>
                  <a:cxn ang="0">
                    <a:pos x="115" y="8"/>
                  </a:cxn>
                  <a:cxn ang="0">
                    <a:pos x="118" y="11"/>
                  </a:cxn>
                  <a:cxn ang="0">
                    <a:pos x="119" y="13"/>
                  </a:cxn>
                  <a:cxn ang="0">
                    <a:pos x="116" y="18"/>
                  </a:cxn>
                  <a:cxn ang="0">
                    <a:pos x="116" y="22"/>
                  </a:cxn>
                  <a:cxn ang="0">
                    <a:pos x="118" y="26"/>
                  </a:cxn>
                  <a:cxn ang="0">
                    <a:pos x="116" y="31"/>
                  </a:cxn>
                  <a:cxn ang="0">
                    <a:pos x="109" y="25"/>
                  </a:cxn>
                  <a:cxn ang="0">
                    <a:pos x="105" y="34"/>
                  </a:cxn>
                  <a:cxn ang="0">
                    <a:pos x="100" y="42"/>
                  </a:cxn>
                  <a:cxn ang="0">
                    <a:pos x="96" y="51"/>
                  </a:cxn>
                  <a:cxn ang="0">
                    <a:pos x="90" y="59"/>
                  </a:cxn>
                  <a:cxn ang="0">
                    <a:pos x="83" y="67"/>
                  </a:cxn>
                  <a:cxn ang="0">
                    <a:pos x="76" y="72"/>
                  </a:cxn>
                  <a:cxn ang="0">
                    <a:pos x="67" y="77"/>
                  </a:cxn>
                  <a:cxn ang="0">
                    <a:pos x="57" y="80"/>
                  </a:cxn>
                  <a:cxn ang="0">
                    <a:pos x="49" y="83"/>
                  </a:cxn>
                  <a:cxn ang="0">
                    <a:pos x="40" y="84"/>
                  </a:cxn>
                  <a:cxn ang="0">
                    <a:pos x="32" y="83"/>
                  </a:cxn>
                  <a:cxn ang="0">
                    <a:pos x="24" y="81"/>
                  </a:cxn>
                  <a:cxn ang="0">
                    <a:pos x="17" y="77"/>
                  </a:cxn>
                  <a:cxn ang="0">
                    <a:pos x="10" y="72"/>
                  </a:cxn>
                  <a:cxn ang="0">
                    <a:pos x="4" y="67"/>
                  </a:cxn>
                  <a:cxn ang="0">
                    <a:pos x="0" y="61"/>
                  </a:cxn>
                </a:cxnLst>
                <a:rect l="0" t="0" r="r" b="b"/>
                <a:pathLst>
                  <a:path w="119" h="84">
                    <a:moveTo>
                      <a:pt x="0" y="61"/>
                    </a:moveTo>
                    <a:lnTo>
                      <a:pt x="4" y="55"/>
                    </a:lnTo>
                    <a:lnTo>
                      <a:pt x="10" y="49"/>
                    </a:lnTo>
                    <a:lnTo>
                      <a:pt x="16" y="45"/>
                    </a:lnTo>
                    <a:lnTo>
                      <a:pt x="21" y="41"/>
                    </a:lnTo>
                    <a:lnTo>
                      <a:pt x="29" y="38"/>
                    </a:lnTo>
                    <a:lnTo>
                      <a:pt x="34" y="36"/>
                    </a:lnTo>
                    <a:lnTo>
                      <a:pt x="42" y="35"/>
                    </a:lnTo>
                    <a:lnTo>
                      <a:pt x="49" y="35"/>
                    </a:lnTo>
                    <a:lnTo>
                      <a:pt x="54" y="31"/>
                    </a:lnTo>
                    <a:lnTo>
                      <a:pt x="60" y="28"/>
                    </a:lnTo>
                    <a:lnTo>
                      <a:pt x="67" y="25"/>
                    </a:lnTo>
                    <a:lnTo>
                      <a:pt x="73" y="22"/>
                    </a:lnTo>
                    <a:lnTo>
                      <a:pt x="80" y="19"/>
                    </a:lnTo>
                    <a:lnTo>
                      <a:pt x="86" y="16"/>
                    </a:lnTo>
                    <a:lnTo>
                      <a:pt x="93" y="15"/>
                    </a:lnTo>
                    <a:lnTo>
                      <a:pt x="100" y="12"/>
                    </a:lnTo>
                    <a:lnTo>
                      <a:pt x="98" y="9"/>
                    </a:lnTo>
                    <a:lnTo>
                      <a:pt x="95" y="6"/>
                    </a:lnTo>
                    <a:lnTo>
                      <a:pt x="92" y="3"/>
                    </a:lnTo>
                    <a:lnTo>
                      <a:pt x="86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5" y="3"/>
                    </a:lnTo>
                    <a:lnTo>
                      <a:pt x="111" y="3"/>
                    </a:lnTo>
                    <a:lnTo>
                      <a:pt x="113" y="6"/>
                    </a:lnTo>
                    <a:lnTo>
                      <a:pt x="115" y="8"/>
                    </a:lnTo>
                    <a:lnTo>
                      <a:pt x="118" y="11"/>
                    </a:lnTo>
                    <a:lnTo>
                      <a:pt x="119" y="13"/>
                    </a:lnTo>
                    <a:lnTo>
                      <a:pt x="116" y="18"/>
                    </a:lnTo>
                    <a:lnTo>
                      <a:pt x="116" y="22"/>
                    </a:lnTo>
                    <a:lnTo>
                      <a:pt x="118" y="26"/>
                    </a:lnTo>
                    <a:lnTo>
                      <a:pt x="116" y="31"/>
                    </a:lnTo>
                    <a:lnTo>
                      <a:pt x="109" y="25"/>
                    </a:lnTo>
                    <a:lnTo>
                      <a:pt x="105" y="34"/>
                    </a:lnTo>
                    <a:lnTo>
                      <a:pt x="100" y="42"/>
                    </a:lnTo>
                    <a:lnTo>
                      <a:pt x="96" y="51"/>
                    </a:lnTo>
                    <a:lnTo>
                      <a:pt x="90" y="59"/>
                    </a:lnTo>
                    <a:lnTo>
                      <a:pt x="83" y="67"/>
                    </a:lnTo>
                    <a:lnTo>
                      <a:pt x="76" y="72"/>
                    </a:lnTo>
                    <a:lnTo>
                      <a:pt x="67" y="77"/>
                    </a:lnTo>
                    <a:lnTo>
                      <a:pt x="57" y="80"/>
                    </a:lnTo>
                    <a:lnTo>
                      <a:pt x="49" y="83"/>
                    </a:lnTo>
                    <a:lnTo>
                      <a:pt x="40" y="84"/>
                    </a:lnTo>
                    <a:lnTo>
                      <a:pt x="32" y="83"/>
                    </a:lnTo>
                    <a:lnTo>
                      <a:pt x="24" y="81"/>
                    </a:lnTo>
                    <a:lnTo>
                      <a:pt x="17" y="77"/>
                    </a:lnTo>
                    <a:lnTo>
                      <a:pt x="10" y="72"/>
                    </a:lnTo>
                    <a:lnTo>
                      <a:pt x="4" y="67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84"/>
              <p:cNvSpPr>
                <a:spLocks/>
              </p:cNvSpPr>
              <p:nvPr/>
            </p:nvSpPr>
            <p:spPr bwMode="auto">
              <a:xfrm>
                <a:off x="6092" y="9451"/>
                <a:ext cx="85" cy="69"/>
              </a:xfrm>
              <a:custGeom>
                <a:avLst/>
                <a:gdLst/>
                <a:ahLst/>
                <a:cxnLst>
                  <a:cxn ang="0">
                    <a:pos x="1" y="65"/>
                  </a:cxn>
                  <a:cxn ang="0">
                    <a:pos x="0" y="59"/>
                  </a:cxn>
                  <a:cxn ang="0">
                    <a:pos x="0" y="50"/>
                  </a:cxn>
                  <a:cxn ang="0">
                    <a:pos x="6" y="39"/>
                  </a:cxn>
                  <a:cxn ang="0">
                    <a:pos x="23" y="26"/>
                  </a:cxn>
                  <a:cxn ang="0">
                    <a:pos x="30" y="21"/>
                  </a:cxn>
                  <a:cxn ang="0">
                    <a:pos x="39" y="17"/>
                  </a:cxn>
                  <a:cxn ang="0">
                    <a:pos x="44" y="11"/>
                  </a:cxn>
                  <a:cxn ang="0">
                    <a:pos x="52" y="7"/>
                  </a:cxn>
                  <a:cxn ang="0">
                    <a:pos x="59" y="3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85" y="1"/>
                  </a:cxn>
                  <a:cxn ang="0">
                    <a:pos x="80" y="13"/>
                  </a:cxn>
                  <a:cxn ang="0">
                    <a:pos x="73" y="23"/>
                  </a:cxn>
                  <a:cxn ang="0">
                    <a:pos x="63" y="31"/>
                  </a:cxn>
                  <a:cxn ang="0">
                    <a:pos x="53" y="39"/>
                  </a:cxn>
                  <a:cxn ang="0">
                    <a:pos x="40" y="46"/>
                  </a:cxn>
                  <a:cxn ang="0">
                    <a:pos x="29" y="53"/>
                  </a:cxn>
                  <a:cxn ang="0">
                    <a:pos x="19" y="60"/>
                  </a:cxn>
                  <a:cxn ang="0">
                    <a:pos x="9" y="69"/>
                  </a:cxn>
                  <a:cxn ang="0">
                    <a:pos x="7" y="69"/>
                  </a:cxn>
                  <a:cxn ang="0">
                    <a:pos x="6" y="67"/>
                  </a:cxn>
                  <a:cxn ang="0">
                    <a:pos x="3" y="66"/>
                  </a:cxn>
                  <a:cxn ang="0">
                    <a:pos x="1" y="65"/>
                  </a:cxn>
                </a:cxnLst>
                <a:rect l="0" t="0" r="r" b="b"/>
                <a:pathLst>
                  <a:path w="85" h="69">
                    <a:moveTo>
                      <a:pt x="1" y="65"/>
                    </a:moveTo>
                    <a:lnTo>
                      <a:pt x="0" y="59"/>
                    </a:lnTo>
                    <a:lnTo>
                      <a:pt x="0" y="50"/>
                    </a:lnTo>
                    <a:lnTo>
                      <a:pt x="6" y="39"/>
                    </a:lnTo>
                    <a:lnTo>
                      <a:pt x="23" y="26"/>
                    </a:lnTo>
                    <a:lnTo>
                      <a:pt x="30" y="21"/>
                    </a:lnTo>
                    <a:lnTo>
                      <a:pt x="39" y="17"/>
                    </a:lnTo>
                    <a:lnTo>
                      <a:pt x="44" y="11"/>
                    </a:lnTo>
                    <a:lnTo>
                      <a:pt x="52" y="7"/>
                    </a:lnTo>
                    <a:lnTo>
                      <a:pt x="59" y="3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85" y="1"/>
                    </a:lnTo>
                    <a:lnTo>
                      <a:pt x="80" y="13"/>
                    </a:lnTo>
                    <a:lnTo>
                      <a:pt x="73" y="23"/>
                    </a:lnTo>
                    <a:lnTo>
                      <a:pt x="63" y="31"/>
                    </a:lnTo>
                    <a:lnTo>
                      <a:pt x="53" y="39"/>
                    </a:lnTo>
                    <a:lnTo>
                      <a:pt x="40" y="46"/>
                    </a:lnTo>
                    <a:lnTo>
                      <a:pt x="29" y="53"/>
                    </a:lnTo>
                    <a:lnTo>
                      <a:pt x="19" y="60"/>
                    </a:lnTo>
                    <a:lnTo>
                      <a:pt x="9" y="69"/>
                    </a:lnTo>
                    <a:lnTo>
                      <a:pt x="7" y="69"/>
                    </a:lnTo>
                    <a:lnTo>
                      <a:pt x="6" y="67"/>
                    </a:lnTo>
                    <a:lnTo>
                      <a:pt x="3" y="66"/>
                    </a:lnTo>
                    <a:lnTo>
                      <a:pt x="1" y="65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83"/>
              <p:cNvSpPr>
                <a:spLocks/>
              </p:cNvSpPr>
              <p:nvPr/>
            </p:nvSpPr>
            <p:spPr bwMode="auto">
              <a:xfrm>
                <a:off x="5943" y="9451"/>
                <a:ext cx="71" cy="3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" y="24"/>
                  </a:cxn>
                  <a:cxn ang="0">
                    <a:pos x="15" y="21"/>
                  </a:cxn>
                  <a:cxn ang="0">
                    <a:pos x="25" y="19"/>
                  </a:cxn>
                  <a:cxn ang="0">
                    <a:pos x="35" y="16"/>
                  </a:cxn>
                  <a:cxn ang="0">
                    <a:pos x="44" y="10"/>
                  </a:cxn>
                  <a:cxn ang="0">
                    <a:pos x="53" y="7"/>
                  </a:cxn>
                  <a:cxn ang="0">
                    <a:pos x="61" y="4"/>
                  </a:cxn>
                  <a:cxn ang="0">
                    <a:pos x="71" y="0"/>
                  </a:cxn>
                  <a:cxn ang="0">
                    <a:pos x="67" y="7"/>
                  </a:cxn>
                  <a:cxn ang="0">
                    <a:pos x="61" y="14"/>
                  </a:cxn>
                  <a:cxn ang="0">
                    <a:pos x="57" y="20"/>
                  </a:cxn>
                  <a:cxn ang="0">
                    <a:pos x="50" y="27"/>
                  </a:cxn>
                  <a:cxn ang="0">
                    <a:pos x="41" y="31"/>
                  </a:cxn>
                  <a:cxn ang="0">
                    <a:pos x="33" y="34"/>
                  </a:cxn>
                  <a:cxn ang="0">
                    <a:pos x="24" y="37"/>
                  </a:cxn>
                  <a:cxn ang="0">
                    <a:pos x="15" y="36"/>
                  </a:cxn>
                  <a:cxn ang="0">
                    <a:pos x="11" y="36"/>
                  </a:cxn>
                  <a:cxn ang="0">
                    <a:pos x="7" y="34"/>
                  </a:cxn>
                  <a:cxn ang="0">
                    <a:pos x="2" y="33"/>
                  </a:cxn>
                  <a:cxn ang="0">
                    <a:pos x="0" y="30"/>
                  </a:cxn>
                </a:cxnLst>
                <a:rect l="0" t="0" r="r" b="b"/>
                <a:pathLst>
                  <a:path w="71" h="37">
                    <a:moveTo>
                      <a:pt x="0" y="30"/>
                    </a:moveTo>
                    <a:lnTo>
                      <a:pt x="5" y="24"/>
                    </a:lnTo>
                    <a:lnTo>
                      <a:pt x="15" y="21"/>
                    </a:lnTo>
                    <a:lnTo>
                      <a:pt x="25" y="19"/>
                    </a:lnTo>
                    <a:lnTo>
                      <a:pt x="35" y="16"/>
                    </a:lnTo>
                    <a:lnTo>
                      <a:pt x="44" y="10"/>
                    </a:lnTo>
                    <a:lnTo>
                      <a:pt x="53" y="7"/>
                    </a:lnTo>
                    <a:lnTo>
                      <a:pt x="61" y="4"/>
                    </a:lnTo>
                    <a:lnTo>
                      <a:pt x="71" y="0"/>
                    </a:lnTo>
                    <a:lnTo>
                      <a:pt x="67" y="7"/>
                    </a:lnTo>
                    <a:lnTo>
                      <a:pt x="61" y="14"/>
                    </a:lnTo>
                    <a:lnTo>
                      <a:pt x="57" y="20"/>
                    </a:lnTo>
                    <a:lnTo>
                      <a:pt x="50" y="27"/>
                    </a:lnTo>
                    <a:lnTo>
                      <a:pt x="41" y="31"/>
                    </a:lnTo>
                    <a:lnTo>
                      <a:pt x="33" y="34"/>
                    </a:lnTo>
                    <a:lnTo>
                      <a:pt x="24" y="37"/>
                    </a:lnTo>
                    <a:lnTo>
                      <a:pt x="15" y="36"/>
                    </a:lnTo>
                    <a:lnTo>
                      <a:pt x="11" y="36"/>
                    </a:lnTo>
                    <a:lnTo>
                      <a:pt x="7" y="34"/>
                    </a:lnTo>
                    <a:lnTo>
                      <a:pt x="2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82"/>
              <p:cNvSpPr>
                <a:spLocks/>
              </p:cNvSpPr>
              <p:nvPr/>
            </p:nvSpPr>
            <p:spPr bwMode="auto">
              <a:xfrm>
                <a:off x="5934" y="9426"/>
                <a:ext cx="46" cy="2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0" y="12"/>
                  </a:cxn>
                  <a:cxn ang="0">
                    <a:pos x="19" y="13"/>
                  </a:cxn>
                  <a:cxn ang="0">
                    <a:pos x="26" y="12"/>
                  </a:cxn>
                  <a:cxn ang="0">
                    <a:pos x="33" y="5"/>
                  </a:cxn>
                  <a:cxn ang="0">
                    <a:pos x="36" y="3"/>
                  </a:cxn>
                  <a:cxn ang="0">
                    <a:pos x="40" y="2"/>
                  </a:cxn>
                  <a:cxn ang="0">
                    <a:pos x="43" y="0"/>
                  </a:cxn>
                  <a:cxn ang="0">
                    <a:pos x="46" y="3"/>
                  </a:cxn>
                  <a:cxn ang="0">
                    <a:pos x="46" y="6"/>
                  </a:cxn>
                  <a:cxn ang="0">
                    <a:pos x="44" y="9"/>
                  </a:cxn>
                  <a:cxn ang="0">
                    <a:pos x="43" y="10"/>
                  </a:cxn>
                  <a:cxn ang="0">
                    <a:pos x="40" y="12"/>
                  </a:cxn>
                  <a:cxn ang="0">
                    <a:pos x="34" y="12"/>
                  </a:cxn>
                  <a:cxn ang="0">
                    <a:pos x="32" y="16"/>
                  </a:cxn>
                  <a:cxn ang="0">
                    <a:pos x="29" y="19"/>
                  </a:cxn>
                  <a:cxn ang="0">
                    <a:pos x="23" y="21"/>
                  </a:cxn>
                  <a:cxn ang="0">
                    <a:pos x="19" y="23"/>
                  </a:cxn>
                  <a:cxn ang="0">
                    <a:pos x="13" y="22"/>
                  </a:cxn>
                  <a:cxn ang="0">
                    <a:pos x="7" y="21"/>
                  </a:cxn>
                  <a:cxn ang="0">
                    <a:pos x="1" y="19"/>
                  </a:cxn>
                  <a:cxn ang="0">
                    <a:pos x="0" y="18"/>
                  </a:cxn>
                  <a:cxn ang="0">
                    <a:pos x="0" y="16"/>
                  </a:cxn>
                  <a:cxn ang="0">
                    <a:pos x="0" y="13"/>
                  </a:cxn>
                  <a:cxn ang="0">
                    <a:pos x="0" y="12"/>
                  </a:cxn>
                </a:cxnLst>
                <a:rect l="0" t="0" r="r" b="b"/>
                <a:pathLst>
                  <a:path w="46" h="23">
                    <a:moveTo>
                      <a:pt x="0" y="12"/>
                    </a:moveTo>
                    <a:lnTo>
                      <a:pt x="10" y="12"/>
                    </a:lnTo>
                    <a:lnTo>
                      <a:pt x="19" y="13"/>
                    </a:lnTo>
                    <a:lnTo>
                      <a:pt x="26" y="12"/>
                    </a:lnTo>
                    <a:lnTo>
                      <a:pt x="33" y="5"/>
                    </a:lnTo>
                    <a:lnTo>
                      <a:pt x="36" y="3"/>
                    </a:lnTo>
                    <a:lnTo>
                      <a:pt x="40" y="2"/>
                    </a:lnTo>
                    <a:lnTo>
                      <a:pt x="43" y="0"/>
                    </a:lnTo>
                    <a:lnTo>
                      <a:pt x="46" y="3"/>
                    </a:lnTo>
                    <a:lnTo>
                      <a:pt x="46" y="6"/>
                    </a:lnTo>
                    <a:lnTo>
                      <a:pt x="44" y="9"/>
                    </a:lnTo>
                    <a:lnTo>
                      <a:pt x="43" y="10"/>
                    </a:lnTo>
                    <a:lnTo>
                      <a:pt x="40" y="12"/>
                    </a:lnTo>
                    <a:lnTo>
                      <a:pt x="34" y="12"/>
                    </a:lnTo>
                    <a:lnTo>
                      <a:pt x="32" y="16"/>
                    </a:lnTo>
                    <a:lnTo>
                      <a:pt x="29" y="19"/>
                    </a:lnTo>
                    <a:lnTo>
                      <a:pt x="23" y="21"/>
                    </a:lnTo>
                    <a:lnTo>
                      <a:pt x="19" y="23"/>
                    </a:lnTo>
                    <a:lnTo>
                      <a:pt x="13" y="22"/>
                    </a:lnTo>
                    <a:lnTo>
                      <a:pt x="7" y="21"/>
                    </a:lnTo>
                    <a:lnTo>
                      <a:pt x="1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81"/>
              <p:cNvSpPr>
                <a:spLocks/>
              </p:cNvSpPr>
              <p:nvPr/>
            </p:nvSpPr>
            <p:spPr bwMode="auto">
              <a:xfrm>
                <a:off x="5904" y="9347"/>
                <a:ext cx="33" cy="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1" y="4"/>
                  </a:cxn>
                  <a:cxn ang="0">
                    <a:pos x="16" y="12"/>
                  </a:cxn>
                  <a:cxn ang="0">
                    <a:pos x="21" y="16"/>
                  </a:cxn>
                  <a:cxn ang="0">
                    <a:pos x="26" y="25"/>
                  </a:cxn>
                  <a:cxn ang="0">
                    <a:pos x="30" y="30"/>
                  </a:cxn>
                  <a:cxn ang="0">
                    <a:pos x="33" y="38"/>
                  </a:cxn>
                  <a:cxn ang="0">
                    <a:pos x="31" y="46"/>
                  </a:cxn>
                  <a:cxn ang="0">
                    <a:pos x="23" y="35"/>
                  </a:cxn>
                  <a:cxn ang="0">
                    <a:pos x="14" y="23"/>
                  </a:cxn>
                  <a:cxn ang="0">
                    <a:pos x="6" y="13"/>
                  </a:cxn>
                  <a:cxn ang="0">
                    <a:pos x="0" y="0"/>
                  </a:cxn>
                </a:cxnLst>
                <a:rect l="0" t="0" r="r" b="b"/>
                <a:pathLst>
                  <a:path w="33" h="46">
                    <a:moveTo>
                      <a:pt x="0" y="0"/>
                    </a:moveTo>
                    <a:lnTo>
                      <a:pt x="6" y="0"/>
                    </a:lnTo>
                    <a:lnTo>
                      <a:pt x="11" y="4"/>
                    </a:lnTo>
                    <a:lnTo>
                      <a:pt x="16" y="12"/>
                    </a:lnTo>
                    <a:lnTo>
                      <a:pt x="21" y="16"/>
                    </a:lnTo>
                    <a:lnTo>
                      <a:pt x="26" y="25"/>
                    </a:lnTo>
                    <a:lnTo>
                      <a:pt x="30" y="30"/>
                    </a:lnTo>
                    <a:lnTo>
                      <a:pt x="33" y="38"/>
                    </a:lnTo>
                    <a:lnTo>
                      <a:pt x="31" y="46"/>
                    </a:lnTo>
                    <a:lnTo>
                      <a:pt x="23" y="35"/>
                    </a:lnTo>
                    <a:lnTo>
                      <a:pt x="14" y="23"/>
                    </a:lnTo>
                    <a:lnTo>
                      <a:pt x="6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80"/>
              <p:cNvSpPr>
                <a:spLocks/>
              </p:cNvSpPr>
              <p:nvPr/>
            </p:nvSpPr>
            <p:spPr bwMode="auto">
              <a:xfrm>
                <a:off x="5865" y="9357"/>
                <a:ext cx="37" cy="30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9" y="22"/>
                  </a:cxn>
                  <a:cxn ang="0">
                    <a:pos x="6" y="25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0" y="22"/>
                  </a:cxn>
                  <a:cxn ang="0">
                    <a:pos x="3" y="15"/>
                  </a:cxn>
                  <a:cxn ang="0">
                    <a:pos x="7" y="10"/>
                  </a:cxn>
                  <a:cxn ang="0">
                    <a:pos x="13" y="7"/>
                  </a:cxn>
                  <a:cxn ang="0">
                    <a:pos x="17" y="3"/>
                  </a:cxn>
                  <a:cxn ang="0">
                    <a:pos x="24" y="0"/>
                  </a:cxn>
                  <a:cxn ang="0">
                    <a:pos x="30" y="0"/>
                  </a:cxn>
                  <a:cxn ang="0">
                    <a:pos x="36" y="3"/>
                  </a:cxn>
                  <a:cxn ang="0">
                    <a:pos x="37" y="6"/>
                  </a:cxn>
                  <a:cxn ang="0">
                    <a:pos x="37" y="9"/>
                  </a:cxn>
                  <a:cxn ang="0">
                    <a:pos x="36" y="12"/>
                  </a:cxn>
                  <a:cxn ang="0">
                    <a:pos x="36" y="15"/>
                  </a:cxn>
                  <a:cxn ang="0">
                    <a:pos x="33" y="13"/>
                  </a:cxn>
                  <a:cxn ang="0">
                    <a:pos x="29" y="12"/>
                  </a:cxn>
                  <a:cxn ang="0">
                    <a:pos x="26" y="13"/>
                  </a:cxn>
                  <a:cxn ang="0">
                    <a:pos x="23" y="16"/>
                  </a:cxn>
                  <a:cxn ang="0">
                    <a:pos x="24" y="20"/>
                  </a:cxn>
                  <a:cxn ang="0">
                    <a:pos x="29" y="20"/>
                  </a:cxn>
                  <a:cxn ang="0">
                    <a:pos x="33" y="22"/>
                  </a:cxn>
                  <a:cxn ang="0">
                    <a:pos x="33" y="26"/>
                  </a:cxn>
                  <a:cxn ang="0">
                    <a:pos x="27" y="30"/>
                  </a:cxn>
                  <a:cxn ang="0">
                    <a:pos x="22" y="29"/>
                  </a:cxn>
                  <a:cxn ang="0">
                    <a:pos x="14" y="25"/>
                  </a:cxn>
                  <a:cxn ang="0">
                    <a:pos x="10" y="20"/>
                  </a:cxn>
                </a:cxnLst>
                <a:rect l="0" t="0" r="r" b="b"/>
                <a:pathLst>
                  <a:path w="37" h="30">
                    <a:moveTo>
                      <a:pt x="10" y="20"/>
                    </a:moveTo>
                    <a:lnTo>
                      <a:pt x="9" y="22"/>
                    </a:lnTo>
                    <a:lnTo>
                      <a:pt x="6" y="25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3" y="15"/>
                    </a:lnTo>
                    <a:lnTo>
                      <a:pt x="7" y="10"/>
                    </a:lnTo>
                    <a:lnTo>
                      <a:pt x="13" y="7"/>
                    </a:lnTo>
                    <a:lnTo>
                      <a:pt x="17" y="3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3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36" y="12"/>
                    </a:lnTo>
                    <a:lnTo>
                      <a:pt x="36" y="15"/>
                    </a:lnTo>
                    <a:lnTo>
                      <a:pt x="33" y="13"/>
                    </a:lnTo>
                    <a:lnTo>
                      <a:pt x="29" y="12"/>
                    </a:lnTo>
                    <a:lnTo>
                      <a:pt x="26" y="13"/>
                    </a:lnTo>
                    <a:lnTo>
                      <a:pt x="23" y="16"/>
                    </a:lnTo>
                    <a:lnTo>
                      <a:pt x="24" y="20"/>
                    </a:lnTo>
                    <a:lnTo>
                      <a:pt x="29" y="20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27" y="30"/>
                    </a:lnTo>
                    <a:lnTo>
                      <a:pt x="22" y="29"/>
                    </a:lnTo>
                    <a:lnTo>
                      <a:pt x="14" y="25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9"/>
              <p:cNvSpPr>
                <a:spLocks/>
              </p:cNvSpPr>
              <p:nvPr/>
            </p:nvSpPr>
            <p:spPr bwMode="auto">
              <a:xfrm>
                <a:off x="5856" y="9320"/>
                <a:ext cx="49" cy="42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3" y="29"/>
                  </a:cxn>
                  <a:cxn ang="0">
                    <a:pos x="8" y="21"/>
                  </a:cxn>
                  <a:cxn ang="0">
                    <a:pos x="12" y="16"/>
                  </a:cxn>
                  <a:cxn ang="0">
                    <a:pos x="18" y="10"/>
                  </a:cxn>
                  <a:cxn ang="0">
                    <a:pos x="22" y="6"/>
                  </a:cxn>
                  <a:cxn ang="0">
                    <a:pos x="29" y="3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5" y="1"/>
                  </a:cxn>
                  <a:cxn ang="0">
                    <a:pos x="46" y="3"/>
                  </a:cxn>
                  <a:cxn ang="0">
                    <a:pos x="49" y="3"/>
                  </a:cxn>
                  <a:cxn ang="0">
                    <a:pos x="49" y="6"/>
                  </a:cxn>
                  <a:cxn ang="0">
                    <a:pos x="46" y="8"/>
                  </a:cxn>
                  <a:cxn ang="0">
                    <a:pos x="41" y="11"/>
                  </a:cxn>
                  <a:cxn ang="0">
                    <a:pos x="35" y="13"/>
                  </a:cxn>
                  <a:cxn ang="0">
                    <a:pos x="31" y="16"/>
                  </a:cxn>
                  <a:cxn ang="0">
                    <a:pos x="23" y="21"/>
                  </a:cxn>
                  <a:cxn ang="0">
                    <a:pos x="18" y="29"/>
                  </a:cxn>
                  <a:cxn ang="0">
                    <a:pos x="13" y="36"/>
                  </a:cxn>
                  <a:cxn ang="0">
                    <a:pos x="8" y="42"/>
                  </a:cxn>
                  <a:cxn ang="0">
                    <a:pos x="5" y="40"/>
                  </a:cxn>
                  <a:cxn ang="0">
                    <a:pos x="3" y="39"/>
                  </a:cxn>
                  <a:cxn ang="0">
                    <a:pos x="2" y="37"/>
                  </a:cxn>
                  <a:cxn ang="0">
                    <a:pos x="0" y="34"/>
                  </a:cxn>
                </a:cxnLst>
                <a:rect l="0" t="0" r="r" b="b"/>
                <a:pathLst>
                  <a:path w="49" h="42">
                    <a:moveTo>
                      <a:pt x="0" y="34"/>
                    </a:moveTo>
                    <a:lnTo>
                      <a:pt x="3" y="29"/>
                    </a:lnTo>
                    <a:lnTo>
                      <a:pt x="8" y="21"/>
                    </a:lnTo>
                    <a:lnTo>
                      <a:pt x="12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9" y="3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5" y="1"/>
                    </a:lnTo>
                    <a:lnTo>
                      <a:pt x="46" y="3"/>
                    </a:lnTo>
                    <a:lnTo>
                      <a:pt x="49" y="3"/>
                    </a:lnTo>
                    <a:lnTo>
                      <a:pt x="49" y="6"/>
                    </a:lnTo>
                    <a:lnTo>
                      <a:pt x="46" y="8"/>
                    </a:lnTo>
                    <a:lnTo>
                      <a:pt x="41" y="11"/>
                    </a:lnTo>
                    <a:lnTo>
                      <a:pt x="35" y="13"/>
                    </a:lnTo>
                    <a:lnTo>
                      <a:pt x="31" y="16"/>
                    </a:lnTo>
                    <a:lnTo>
                      <a:pt x="23" y="21"/>
                    </a:lnTo>
                    <a:lnTo>
                      <a:pt x="18" y="29"/>
                    </a:lnTo>
                    <a:lnTo>
                      <a:pt x="13" y="36"/>
                    </a:lnTo>
                    <a:lnTo>
                      <a:pt x="8" y="42"/>
                    </a:lnTo>
                    <a:lnTo>
                      <a:pt x="5" y="40"/>
                    </a:lnTo>
                    <a:lnTo>
                      <a:pt x="3" y="39"/>
                    </a:lnTo>
                    <a:lnTo>
                      <a:pt x="2" y="37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5764" y="9274"/>
                <a:ext cx="156" cy="75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1" y="60"/>
                  </a:cxn>
                  <a:cxn ang="0">
                    <a:pos x="19" y="53"/>
                  </a:cxn>
                  <a:cxn ang="0">
                    <a:pos x="29" y="47"/>
                  </a:cxn>
                  <a:cxn ang="0">
                    <a:pos x="39" y="43"/>
                  </a:cxn>
                  <a:cxn ang="0">
                    <a:pos x="49" y="39"/>
                  </a:cxn>
                  <a:cxn ang="0">
                    <a:pos x="61" y="34"/>
                  </a:cxn>
                  <a:cxn ang="0">
                    <a:pos x="71" y="30"/>
                  </a:cxn>
                  <a:cxn ang="0">
                    <a:pos x="81" y="24"/>
                  </a:cxn>
                  <a:cxn ang="0">
                    <a:pos x="90" y="21"/>
                  </a:cxn>
                  <a:cxn ang="0">
                    <a:pos x="100" y="17"/>
                  </a:cxn>
                  <a:cxn ang="0">
                    <a:pos x="108" y="14"/>
                  </a:cxn>
                  <a:cxn ang="0">
                    <a:pos x="117" y="10"/>
                  </a:cxn>
                  <a:cxn ang="0">
                    <a:pos x="125" y="7"/>
                  </a:cxn>
                  <a:cxn ang="0">
                    <a:pos x="134" y="4"/>
                  </a:cxn>
                  <a:cxn ang="0">
                    <a:pos x="144" y="1"/>
                  </a:cxn>
                  <a:cxn ang="0">
                    <a:pos x="153" y="0"/>
                  </a:cxn>
                  <a:cxn ang="0">
                    <a:pos x="154" y="3"/>
                  </a:cxn>
                  <a:cxn ang="0">
                    <a:pos x="156" y="4"/>
                  </a:cxn>
                  <a:cxn ang="0">
                    <a:pos x="156" y="7"/>
                  </a:cxn>
                  <a:cxn ang="0">
                    <a:pos x="156" y="10"/>
                  </a:cxn>
                  <a:cxn ang="0">
                    <a:pos x="140" y="14"/>
                  </a:cxn>
                  <a:cxn ang="0">
                    <a:pos x="125" y="20"/>
                  </a:cxn>
                  <a:cxn ang="0">
                    <a:pos x="110" y="24"/>
                  </a:cxn>
                  <a:cxn ang="0">
                    <a:pos x="95" y="29"/>
                  </a:cxn>
                  <a:cxn ang="0">
                    <a:pos x="81" y="34"/>
                  </a:cxn>
                  <a:cxn ang="0">
                    <a:pos x="65" y="41"/>
                  </a:cxn>
                  <a:cxn ang="0">
                    <a:pos x="52" y="49"/>
                  </a:cxn>
                  <a:cxn ang="0">
                    <a:pos x="38" y="57"/>
                  </a:cxn>
                  <a:cxn ang="0">
                    <a:pos x="29" y="62"/>
                  </a:cxn>
                  <a:cxn ang="0">
                    <a:pos x="22" y="67"/>
                  </a:cxn>
                  <a:cxn ang="0">
                    <a:pos x="13" y="72"/>
                  </a:cxn>
                  <a:cxn ang="0">
                    <a:pos x="5" y="75"/>
                  </a:cxn>
                  <a:cxn ang="0">
                    <a:pos x="0" y="67"/>
                  </a:cxn>
                </a:cxnLst>
                <a:rect l="0" t="0" r="r" b="b"/>
                <a:pathLst>
                  <a:path w="156" h="75">
                    <a:moveTo>
                      <a:pt x="0" y="67"/>
                    </a:moveTo>
                    <a:lnTo>
                      <a:pt x="11" y="60"/>
                    </a:lnTo>
                    <a:lnTo>
                      <a:pt x="19" y="53"/>
                    </a:lnTo>
                    <a:lnTo>
                      <a:pt x="29" y="47"/>
                    </a:lnTo>
                    <a:lnTo>
                      <a:pt x="39" y="43"/>
                    </a:lnTo>
                    <a:lnTo>
                      <a:pt x="49" y="39"/>
                    </a:lnTo>
                    <a:lnTo>
                      <a:pt x="61" y="34"/>
                    </a:lnTo>
                    <a:lnTo>
                      <a:pt x="71" y="30"/>
                    </a:lnTo>
                    <a:lnTo>
                      <a:pt x="81" y="24"/>
                    </a:lnTo>
                    <a:lnTo>
                      <a:pt x="90" y="21"/>
                    </a:lnTo>
                    <a:lnTo>
                      <a:pt x="100" y="17"/>
                    </a:lnTo>
                    <a:lnTo>
                      <a:pt x="108" y="14"/>
                    </a:lnTo>
                    <a:lnTo>
                      <a:pt x="117" y="10"/>
                    </a:lnTo>
                    <a:lnTo>
                      <a:pt x="125" y="7"/>
                    </a:lnTo>
                    <a:lnTo>
                      <a:pt x="134" y="4"/>
                    </a:lnTo>
                    <a:lnTo>
                      <a:pt x="144" y="1"/>
                    </a:lnTo>
                    <a:lnTo>
                      <a:pt x="153" y="0"/>
                    </a:lnTo>
                    <a:lnTo>
                      <a:pt x="154" y="3"/>
                    </a:lnTo>
                    <a:lnTo>
                      <a:pt x="156" y="4"/>
                    </a:lnTo>
                    <a:lnTo>
                      <a:pt x="156" y="7"/>
                    </a:lnTo>
                    <a:lnTo>
                      <a:pt x="156" y="10"/>
                    </a:lnTo>
                    <a:lnTo>
                      <a:pt x="140" y="14"/>
                    </a:lnTo>
                    <a:lnTo>
                      <a:pt x="125" y="20"/>
                    </a:lnTo>
                    <a:lnTo>
                      <a:pt x="110" y="24"/>
                    </a:lnTo>
                    <a:lnTo>
                      <a:pt x="95" y="29"/>
                    </a:lnTo>
                    <a:lnTo>
                      <a:pt x="81" y="34"/>
                    </a:lnTo>
                    <a:lnTo>
                      <a:pt x="65" y="41"/>
                    </a:lnTo>
                    <a:lnTo>
                      <a:pt x="52" y="49"/>
                    </a:lnTo>
                    <a:lnTo>
                      <a:pt x="38" y="57"/>
                    </a:lnTo>
                    <a:lnTo>
                      <a:pt x="29" y="62"/>
                    </a:lnTo>
                    <a:lnTo>
                      <a:pt x="22" y="67"/>
                    </a:lnTo>
                    <a:lnTo>
                      <a:pt x="13" y="72"/>
                    </a:lnTo>
                    <a:lnTo>
                      <a:pt x="5" y="75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0099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77"/>
              <p:cNvSpPr>
                <a:spLocks/>
              </p:cNvSpPr>
              <p:nvPr/>
            </p:nvSpPr>
            <p:spPr bwMode="auto">
              <a:xfrm>
                <a:off x="5964" y="9330"/>
                <a:ext cx="58" cy="27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16" y="16"/>
                  </a:cxn>
                  <a:cxn ang="0">
                    <a:pos x="16" y="13"/>
                  </a:cxn>
                  <a:cxn ang="0">
                    <a:pos x="13" y="11"/>
                  </a:cxn>
                  <a:cxn ang="0">
                    <a:pos x="10" y="13"/>
                  </a:cxn>
                  <a:cxn ang="0">
                    <a:pos x="2" y="19"/>
                  </a:cxn>
                  <a:cxn ang="0">
                    <a:pos x="0" y="16"/>
                  </a:cxn>
                  <a:cxn ang="0">
                    <a:pos x="0" y="13"/>
                  </a:cxn>
                  <a:cxn ang="0">
                    <a:pos x="2" y="10"/>
                  </a:cxn>
                  <a:cxn ang="0">
                    <a:pos x="4" y="7"/>
                  </a:cxn>
                  <a:cxn ang="0">
                    <a:pos x="14" y="1"/>
                  </a:cxn>
                  <a:cxn ang="0">
                    <a:pos x="25" y="0"/>
                  </a:cxn>
                  <a:cxn ang="0">
                    <a:pos x="35" y="0"/>
                  </a:cxn>
                  <a:cxn ang="0">
                    <a:pos x="45" y="3"/>
                  </a:cxn>
                  <a:cxn ang="0">
                    <a:pos x="48" y="4"/>
                  </a:cxn>
                  <a:cxn ang="0">
                    <a:pos x="52" y="6"/>
                  </a:cxn>
                  <a:cxn ang="0">
                    <a:pos x="55" y="7"/>
                  </a:cxn>
                  <a:cxn ang="0">
                    <a:pos x="58" y="11"/>
                  </a:cxn>
                  <a:cxn ang="0">
                    <a:pos x="58" y="13"/>
                  </a:cxn>
                  <a:cxn ang="0">
                    <a:pos x="56" y="14"/>
                  </a:cxn>
                  <a:cxn ang="0">
                    <a:pos x="55" y="16"/>
                  </a:cxn>
                  <a:cxn ang="0">
                    <a:pos x="53" y="17"/>
                  </a:cxn>
                  <a:cxn ang="0">
                    <a:pos x="49" y="16"/>
                  </a:cxn>
                  <a:cxn ang="0">
                    <a:pos x="46" y="14"/>
                  </a:cxn>
                  <a:cxn ang="0">
                    <a:pos x="42" y="14"/>
                  </a:cxn>
                  <a:cxn ang="0">
                    <a:pos x="37" y="16"/>
                  </a:cxn>
                  <a:cxn ang="0">
                    <a:pos x="36" y="14"/>
                  </a:cxn>
                  <a:cxn ang="0">
                    <a:pos x="35" y="11"/>
                  </a:cxn>
                  <a:cxn ang="0">
                    <a:pos x="32" y="10"/>
                  </a:cxn>
                  <a:cxn ang="0">
                    <a:pos x="29" y="13"/>
                  </a:cxn>
                  <a:cxn ang="0">
                    <a:pos x="27" y="14"/>
                  </a:cxn>
                  <a:cxn ang="0">
                    <a:pos x="36" y="23"/>
                  </a:cxn>
                  <a:cxn ang="0">
                    <a:pos x="32" y="27"/>
                  </a:cxn>
                  <a:cxn ang="0">
                    <a:pos x="26" y="26"/>
                  </a:cxn>
                  <a:cxn ang="0">
                    <a:pos x="20" y="23"/>
                  </a:cxn>
                  <a:cxn ang="0">
                    <a:pos x="16" y="19"/>
                  </a:cxn>
                </a:cxnLst>
                <a:rect l="0" t="0" r="r" b="b"/>
                <a:pathLst>
                  <a:path w="58" h="27">
                    <a:moveTo>
                      <a:pt x="16" y="19"/>
                    </a:moveTo>
                    <a:lnTo>
                      <a:pt x="16" y="16"/>
                    </a:lnTo>
                    <a:lnTo>
                      <a:pt x="16" y="13"/>
                    </a:lnTo>
                    <a:lnTo>
                      <a:pt x="13" y="11"/>
                    </a:lnTo>
                    <a:lnTo>
                      <a:pt x="10" y="13"/>
                    </a:lnTo>
                    <a:lnTo>
                      <a:pt x="2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4" y="7"/>
                    </a:lnTo>
                    <a:lnTo>
                      <a:pt x="14" y="1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45" y="3"/>
                    </a:lnTo>
                    <a:lnTo>
                      <a:pt x="48" y="4"/>
                    </a:lnTo>
                    <a:lnTo>
                      <a:pt x="52" y="6"/>
                    </a:lnTo>
                    <a:lnTo>
                      <a:pt x="55" y="7"/>
                    </a:lnTo>
                    <a:lnTo>
                      <a:pt x="58" y="11"/>
                    </a:lnTo>
                    <a:lnTo>
                      <a:pt x="58" y="13"/>
                    </a:lnTo>
                    <a:lnTo>
                      <a:pt x="56" y="14"/>
                    </a:lnTo>
                    <a:lnTo>
                      <a:pt x="55" y="16"/>
                    </a:lnTo>
                    <a:lnTo>
                      <a:pt x="53" y="17"/>
                    </a:lnTo>
                    <a:lnTo>
                      <a:pt x="49" y="16"/>
                    </a:lnTo>
                    <a:lnTo>
                      <a:pt x="46" y="14"/>
                    </a:lnTo>
                    <a:lnTo>
                      <a:pt x="42" y="14"/>
                    </a:lnTo>
                    <a:lnTo>
                      <a:pt x="37" y="16"/>
                    </a:lnTo>
                    <a:lnTo>
                      <a:pt x="36" y="14"/>
                    </a:lnTo>
                    <a:lnTo>
                      <a:pt x="35" y="11"/>
                    </a:lnTo>
                    <a:lnTo>
                      <a:pt x="32" y="10"/>
                    </a:lnTo>
                    <a:lnTo>
                      <a:pt x="29" y="13"/>
                    </a:lnTo>
                    <a:lnTo>
                      <a:pt x="27" y="14"/>
                    </a:lnTo>
                    <a:lnTo>
                      <a:pt x="36" y="23"/>
                    </a:lnTo>
                    <a:lnTo>
                      <a:pt x="32" y="27"/>
                    </a:lnTo>
                    <a:lnTo>
                      <a:pt x="26" y="26"/>
                    </a:lnTo>
                    <a:lnTo>
                      <a:pt x="20" y="23"/>
                    </a:lnTo>
                    <a:lnTo>
                      <a:pt x="1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6941" y="9452"/>
                <a:ext cx="29" cy="2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7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0" y="0"/>
                  </a:cxn>
                  <a:cxn ang="0">
                    <a:pos x="14" y="2"/>
                  </a:cxn>
                  <a:cxn ang="0">
                    <a:pos x="20" y="3"/>
                  </a:cxn>
                  <a:cxn ang="0">
                    <a:pos x="24" y="5"/>
                  </a:cxn>
                  <a:cxn ang="0">
                    <a:pos x="29" y="7"/>
                  </a:cxn>
                  <a:cxn ang="0">
                    <a:pos x="27" y="12"/>
                  </a:cxn>
                  <a:cxn ang="0">
                    <a:pos x="26" y="15"/>
                  </a:cxn>
                  <a:cxn ang="0">
                    <a:pos x="23" y="18"/>
                  </a:cxn>
                  <a:cxn ang="0">
                    <a:pos x="21" y="20"/>
                  </a:cxn>
                  <a:cxn ang="0">
                    <a:pos x="14" y="20"/>
                  </a:cxn>
                  <a:cxn ang="0">
                    <a:pos x="8" y="19"/>
                  </a:cxn>
                  <a:cxn ang="0">
                    <a:pos x="3" y="16"/>
                  </a:cxn>
                  <a:cxn ang="0">
                    <a:pos x="0" y="12"/>
                  </a:cxn>
                </a:cxnLst>
                <a:rect l="0" t="0" r="r" b="b"/>
                <a:pathLst>
                  <a:path w="29" h="20">
                    <a:moveTo>
                      <a:pt x="0" y="12"/>
                    </a:moveTo>
                    <a:lnTo>
                      <a:pt x="0" y="7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20" y="3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27" y="12"/>
                    </a:lnTo>
                    <a:lnTo>
                      <a:pt x="26" y="15"/>
                    </a:lnTo>
                    <a:lnTo>
                      <a:pt x="23" y="18"/>
                    </a:lnTo>
                    <a:lnTo>
                      <a:pt x="21" y="20"/>
                    </a:lnTo>
                    <a:lnTo>
                      <a:pt x="14" y="20"/>
                    </a:lnTo>
                    <a:lnTo>
                      <a:pt x="8" y="19"/>
                    </a:lnTo>
                    <a:lnTo>
                      <a:pt x="3" y="1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5"/>
              <p:cNvSpPr>
                <a:spLocks/>
              </p:cNvSpPr>
              <p:nvPr/>
            </p:nvSpPr>
            <p:spPr bwMode="auto">
              <a:xfrm>
                <a:off x="6876" y="9412"/>
                <a:ext cx="91" cy="36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2" y="24"/>
                  </a:cxn>
                  <a:cxn ang="0">
                    <a:pos x="22" y="22"/>
                  </a:cxn>
                  <a:cxn ang="0">
                    <a:pos x="33" y="19"/>
                  </a:cxn>
                  <a:cxn ang="0">
                    <a:pos x="45" y="14"/>
                  </a:cxn>
                  <a:cxn ang="0">
                    <a:pos x="55" y="11"/>
                  </a:cxn>
                  <a:cxn ang="0">
                    <a:pos x="66" y="7"/>
                  </a:cxn>
                  <a:cxn ang="0">
                    <a:pos x="76" y="3"/>
                  </a:cxn>
                  <a:cxn ang="0">
                    <a:pos x="88" y="0"/>
                  </a:cxn>
                  <a:cxn ang="0">
                    <a:pos x="89" y="3"/>
                  </a:cxn>
                  <a:cxn ang="0">
                    <a:pos x="91" y="6"/>
                  </a:cxn>
                  <a:cxn ang="0">
                    <a:pos x="91" y="9"/>
                  </a:cxn>
                  <a:cxn ang="0">
                    <a:pos x="91" y="13"/>
                  </a:cxn>
                  <a:cxn ang="0">
                    <a:pos x="84" y="17"/>
                  </a:cxn>
                  <a:cxn ang="0">
                    <a:pos x="76" y="22"/>
                  </a:cxn>
                  <a:cxn ang="0">
                    <a:pos x="68" y="24"/>
                  </a:cxn>
                  <a:cxn ang="0">
                    <a:pos x="59" y="27"/>
                  </a:cxn>
                  <a:cxn ang="0">
                    <a:pos x="50" y="30"/>
                  </a:cxn>
                  <a:cxn ang="0">
                    <a:pos x="42" y="32"/>
                  </a:cxn>
                  <a:cxn ang="0">
                    <a:pos x="33" y="35"/>
                  </a:cxn>
                  <a:cxn ang="0">
                    <a:pos x="25" y="36"/>
                  </a:cxn>
                  <a:cxn ang="0">
                    <a:pos x="17" y="35"/>
                  </a:cxn>
                  <a:cxn ang="0">
                    <a:pos x="12" y="33"/>
                  </a:cxn>
                  <a:cxn ang="0">
                    <a:pos x="6" y="30"/>
                  </a:cxn>
                  <a:cxn ang="0">
                    <a:pos x="0" y="26"/>
                  </a:cxn>
                </a:cxnLst>
                <a:rect l="0" t="0" r="r" b="b"/>
                <a:pathLst>
                  <a:path w="91" h="36">
                    <a:moveTo>
                      <a:pt x="0" y="26"/>
                    </a:moveTo>
                    <a:lnTo>
                      <a:pt x="12" y="24"/>
                    </a:lnTo>
                    <a:lnTo>
                      <a:pt x="22" y="22"/>
                    </a:lnTo>
                    <a:lnTo>
                      <a:pt x="33" y="19"/>
                    </a:lnTo>
                    <a:lnTo>
                      <a:pt x="45" y="14"/>
                    </a:lnTo>
                    <a:lnTo>
                      <a:pt x="55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8" y="0"/>
                    </a:lnTo>
                    <a:lnTo>
                      <a:pt x="89" y="3"/>
                    </a:lnTo>
                    <a:lnTo>
                      <a:pt x="91" y="6"/>
                    </a:lnTo>
                    <a:lnTo>
                      <a:pt x="91" y="9"/>
                    </a:lnTo>
                    <a:lnTo>
                      <a:pt x="91" y="13"/>
                    </a:lnTo>
                    <a:lnTo>
                      <a:pt x="84" y="17"/>
                    </a:lnTo>
                    <a:lnTo>
                      <a:pt x="76" y="22"/>
                    </a:lnTo>
                    <a:lnTo>
                      <a:pt x="68" y="24"/>
                    </a:lnTo>
                    <a:lnTo>
                      <a:pt x="59" y="27"/>
                    </a:lnTo>
                    <a:lnTo>
                      <a:pt x="50" y="30"/>
                    </a:lnTo>
                    <a:lnTo>
                      <a:pt x="42" y="32"/>
                    </a:lnTo>
                    <a:lnTo>
                      <a:pt x="33" y="35"/>
                    </a:lnTo>
                    <a:lnTo>
                      <a:pt x="25" y="36"/>
                    </a:lnTo>
                    <a:lnTo>
                      <a:pt x="17" y="35"/>
                    </a:lnTo>
                    <a:lnTo>
                      <a:pt x="12" y="33"/>
                    </a:lnTo>
                    <a:lnTo>
                      <a:pt x="6" y="3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74"/>
              <p:cNvSpPr>
                <a:spLocks/>
              </p:cNvSpPr>
              <p:nvPr/>
            </p:nvSpPr>
            <p:spPr bwMode="auto">
              <a:xfrm>
                <a:off x="5940" y="9298"/>
                <a:ext cx="87" cy="29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4" y="19"/>
                  </a:cxn>
                  <a:cxn ang="0">
                    <a:pos x="8" y="15"/>
                  </a:cxn>
                  <a:cxn ang="0">
                    <a:pos x="13" y="10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0" y="3"/>
                  </a:cxn>
                  <a:cxn ang="0">
                    <a:pos x="37" y="2"/>
                  </a:cxn>
                  <a:cxn ang="0">
                    <a:pos x="43" y="0"/>
                  </a:cxn>
                  <a:cxn ang="0">
                    <a:pos x="49" y="0"/>
                  </a:cxn>
                  <a:cxn ang="0">
                    <a:pos x="56" y="0"/>
                  </a:cxn>
                  <a:cxn ang="0">
                    <a:pos x="61" y="0"/>
                  </a:cxn>
                  <a:cxn ang="0">
                    <a:pos x="67" y="2"/>
                  </a:cxn>
                  <a:cxn ang="0">
                    <a:pos x="73" y="3"/>
                  </a:cxn>
                  <a:cxn ang="0">
                    <a:pos x="77" y="5"/>
                  </a:cxn>
                  <a:cxn ang="0">
                    <a:pos x="83" y="7"/>
                  </a:cxn>
                  <a:cxn ang="0">
                    <a:pos x="87" y="10"/>
                  </a:cxn>
                  <a:cxn ang="0">
                    <a:pos x="87" y="15"/>
                  </a:cxn>
                  <a:cxn ang="0">
                    <a:pos x="77" y="12"/>
                  </a:cxn>
                  <a:cxn ang="0">
                    <a:pos x="66" y="10"/>
                  </a:cxn>
                  <a:cxn ang="0">
                    <a:pos x="56" y="10"/>
                  </a:cxn>
                  <a:cxn ang="0">
                    <a:pos x="46" y="10"/>
                  </a:cxn>
                  <a:cxn ang="0">
                    <a:pos x="34" y="12"/>
                  </a:cxn>
                  <a:cxn ang="0">
                    <a:pos x="24" y="16"/>
                  </a:cxn>
                  <a:cxn ang="0">
                    <a:pos x="16" y="22"/>
                  </a:cxn>
                  <a:cxn ang="0">
                    <a:pos x="7" y="29"/>
                  </a:cxn>
                  <a:cxn ang="0">
                    <a:pos x="4" y="29"/>
                  </a:cxn>
                  <a:cxn ang="0">
                    <a:pos x="3" y="26"/>
                  </a:cxn>
                  <a:cxn ang="0">
                    <a:pos x="1" y="25"/>
                  </a:cxn>
                  <a:cxn ang="0">
                    <a:pos x="0" y="23"/>
                  </a:cxn>
                </a:cxnLst>
                <a:rect l="0" t="0" r="r" b="b"/>
                <a:pathLst>
                  <a:path w="87" h="29">
                    <a:moveTo>
                      <a:pt x="0" y="23"/>
                    </a:moveTo>
                    <a:lnTo>
                      <a:pt x="4" y="19"/>
                    </a:lnTo>
                    <a:lnTo>
                      <a:pt x="8" y="15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0" y="3"/>
                    </a:lnTo>
                    <a:lnTo>
                      <a:pt x="37" y="2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3" y="3"/>
                    </a:lnTo>
                    <a:lnTo>
                      <a:pt x="77" y="5"/>
                    </a:lnTo>
                    <a:lnTo>
                      <a:pt x="83" y="7"/>
                    </a:lnTo>
                    <a:lnTo>
                      <a:pt x="87" y="10"/>
                    </a:lnTo>
                    <a:lnTo>
                      <a:pt x="87" y="15"/>
                    </a:lnTo>
                    <a:lnTo>
                      <a:pt x="77" y="12"/>
                    </a:lnTo>
                    <a:lnTo>
                      <a:pt x="66" y="10"/>
                    </a:lnTo>
                    <a:lnTo>
                      <a:pt x="56" y="10"/>
                    </a:lnTo>
                    <a:lnTo>
                      <a:pt x="46" y="10"/>
                    </a:lnTo>
                    <a:lnTo>
                      <a:pt x="34" y="12"/>
                    </a:lnTo>
                    <a:lnTo>
                      <a:pt x="24" y="16"/>
                    </a:lnTo>
                    <a:lnTo>
                      <a:pt x="16" y="22"/>
                    </a:lnTo>
                    <a:lnTo>
                      <a:pt x="7" y="29"/>
                    </a:lnTo>
                    <a:lnTo>
                      <a:pt x="4" y="29"/>
                    </a:lnTo>
                    <a:lnTo>
                      <a:pt x="3" y="26"/>
                    </a:lnTo>
                    <a:lnTo>
                      <a:pt x="1" y="2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73"/>
              <p:cNvSpPr>
                <a:spLocks/>
              </p:cNvSpPr>
              <p:nvPr/>
            </p:nvSpPr>
            <p:spPr bwMode="auto">
              <a:xfrm>
                <a:off x="6860" y="9379"/>
                <a:ext cx="102" cy="43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8" y="32"/>
                  </a:cxn>
                  <a:cxn ang="0">
                    <a:pos x="18" y="23"/>
                  </a:cxn>
                  <a:cxn ang="0">
                    <a:pos x="28" y="17"/>
                  </a:cxn>
                  <a:cxn ang="0">
                    <a:pos x="39" y="11"/>
                  </a:cxn>
                  <a:cxn ang="0">
                    <a:pos x="51" y="7"/>
                  </a:cxn>
                  <a:cxn ang="0">
                    <a:pos x="64" y="4"/>
                  </a:cxn>
                  <a:cxn ang="0">
                    <a:pos x="75" y="1"/>
                  </a:cxn>
                  <a:cxn ang="0">
                    <a:pos x="88" y="0"/>
                  </a:cxn>
                  <a:cxn ang="0">
                    <a:pos x="102" y="13"/>
                  </a:cxn>
                  <a:cxn ang="0">
                    <a:pos x="98" y="17"/>
                  </a:cxn>
                  <a:cxn ang="0">
                    <a:pos x="92" y="20"/>
                  </a:cxn>
                  <a:cxn ang="0">
                    <a:pos x="87" y="23"/>
                  </a:cxn>
                  <a:cxn ang="0">
                    <a:pos x="81" y="24"/>
                  </a:cxn>
                  <a:cxn ang="0">
                    <a:pos x="75" y="26"/>
                  </a:cxn>
                  <a:cxn ang="0">
                    <a:pos x="69" y="29"/>
                  </a:cxn>
                  <a:cxn ang="0">
                    <a:pos x="64" y="30"/>
                  </a:cxn>
                  <a:cxn ang="0">
                    <a:pos x="58" y="33"/>
                  </a:cxn>
                  <a:cxn ang="0">
                    <a:pos x="51" y="34"/>
                  </a:cxn>
                  <a:cxn ang="0">
                    <a:pos x="44" y="37"/>
                  </a:cxn>
                  <a:cxn ang="0">
                    <a:pos x="36" y="39"/>
                  </a:cxn>
                  <a:cxn ang="0">
                    <a:pos x="29" y="40"/>
                  </a:cxn>
                  <a:cxn ang="0">
                    <a:pos x="22" y="42"/>
                  </a:cxn>
                  <a:cxn ang="0">
                    <a:pos x="15" y="43"/>
                  </a:cxn>
                  <a:cxn ang="0">
                    <a:pos x="8" y="42"/>
                  </a:cxn>
                  <a:cxn ang="0">
                    <a:pos x="0" y="40"/>
                  </a:cxn>
                </a:cxnLst>
                <a:rect l="0" t="0" r="r" b="b"/>
                <a:pathLst>
                  <a:path w="102" h="43">
                    <a:moveTo>
                      <a:pt x="0" y="40"/>
                    </a:moveTo>
                    <a:lnTo>
                      <a:pt x="8" y="32"/>
                    </a:lnTo>
                    <a:lnTo>
                      <a:pt x="18" y="23"/>
                    </a:lnTo>
                    <a:lnTo>
                      <a:pt x="28" y="17"/>
                    </a:lnTo>
                    <a:lnTo>
                      <a:pt x="39" y="11"/>
                    </a:lnTo>
                    <a:lnTo>
                      <a:pt x="51" y="7"/>
                    </a:lnTo>
                    <a:lnTo>
                      <a:pt x="64" y="4"/>
                    </a:lnTo>
                    <a:lnTo>
                      <a:pt x="75" y="1"/>
                    </a:lnTo>
                    <a:lnTo>
                      <a:pt x="88" y="0"/>
                    </a:lnTo>
                    <a:lnTo>
                      <a:pt x="102" y="13"/>
                    </a:lnTo>
                    <a:lnTo>
                      <a:pt x="98" y="17"/>
                    </a:lnTo>
                    <a:lnTo>
                      <a:pt x="92" y="20"/>
                    </a:lnTo>
                    <a:lnTo>
                      <a:pt x="87" y="23"/>
                    </a:lnTo>
                    <a:lnTo>
                      <a:pt x="81" y="24"/>
                    </a:lnTo>
                    <a:lnTo>
                      <a:pt x="75" y="26"/>
                    </a:lnTo>
                    <a:lnTo>
                      <a:pt x="69" y="29"/>
                    </a:lnTo>
                    <a:lnTo>
                      <a:pt x="64" y="30"/>
                    </a:lnTo>
                    <a:lnTo>
                      <a:pt x="58" y="33"/>
                    </a:lnTo>
                    <a:lnTo>
                      <a:pt x="51" y="34"/>
                    </a:lnTo>
                    <a:lnTo>
                      <a:pt x="44" y="37"/>
                    </a:lnTo>
                    <a:lnTo>
                      <a:pt x="36" y="39"/>
                    </a:lnTo>
                    <a:lnTo>
                      <a:pt x="29" y="40"/>
                    </a:lnTo>
                    <a:lnTo>
                      <a:pt x="22" y="42"/>
                    </a:lnTo>
                    <a:lnTo>
                      <a:pt x="15" y="43"/>
                    </a:lnTo>
                    <a:lnTo>
                      <a:pt x="8" y="4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2"/>
              <p:cNvSpPr>
                <a:spLocks/>
              </p:cNvSpPr>
              <p:nvPr/>
            </p:nvSpPr>
            <p:spPr bwMode="auto">
              <a:xfrm>
                <a:off x="6865" y="9347"/>
                <a:ext cx="77" cy="38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3" y="28"/>
                  </a:cxn>
                  <a:cxn ang="0">
                    <a:pos x="8" y="22"/>
                  </a:cxn>
                  <a:cxn ang="0">
                    <a:pos x="14" y="17"/>
                  </a:cxn>
                  <a:cxn ang="0">
                    <a:pos x="21" y="13"/>
                  </a:cxn>
                  <a:cxn ang="0">
                    <a:pos x="30" y="10"/>
                  </a:cxn>
                  <a:cxn ang="0">
                    <a:pos x="37" y="7"/>
                  </a:cxn>
                  <a:cxn ang="0">
                    <a:pos x="46" y="3"/>
                  </a:cxn>
                  <a:cxn ang="0">
                    <a:pos x="53" y="0"/>
                  </a:cxn>
                  <a:cxn ang="0">
                    <a:pos x="61" y="0"/>
                  </a:cxn>
                  <a:cxn ang="0">
                    <a:pos x="72" y="2"/>
                  </a:cxn>
                  <a:cxn ang="0">
                    <a:pos x="77" y="7"/>
                  </a:cxn>
                  <a:cxn ang="0">
                    <a:pos x="77" y="22"/>
                  </a:cxn>
                  <a:cxn ang="0">
                    <a:pos x="70" y="23"/>
                  </a:cxn>
                  <a:cxn ang="0">
                    <a:pos x="61" y="25"/>
                  </a:cxn>
                  <a:cxn ang="0">
                    <a:pos x="54" y="25"/>
                  </a:cxn>
                  <a:cxn ang="0">
                    <a:pos x="46" y="26"/>
                  </a:cxn>
                  <a:cxn ang="0">
                    <a:pos x="39" y="28"/>
                  </a:cxn>
                  <a:cxn ang="0">
                    <a:pos x="30" y="29"/>
                  </a:cxn>
                  <a:cxn ang="0">
                    <a:pos x="23" y="33"/>
                  </a:cxn>
                  <a:cxn ang="0">
                    <a:pos x="16" y="38"/>
                  </a:cxn>
                  <a:cxn ang="0">
                    <a:pos x="0" y="35"/>
                  </a:cxn>
                </a:cxnLst>
                <a:rect l="0" t="0" r="r" b="b"/>
                <a:pathLst>
                  <a:path w="77" h="38">
                    <a:moveTo>
                      <a:pt x="0" y="35"/>
                    </a:moveTo>
                    <a:lnTo>
                      <a:pt x="3" y="28"/>
                    </a:lnTo>
                    <a:lnTo>
                      <a:pt x="8" y="22"/>
                    </a:lnTo>
                    <a:lnTo>
                      <a:pt x="14" y="17"/>
                    </a:lnTo>
                    <a:lnTo>
                      <a:pt x="21" y="13"/>
                    </a:lnTo>
                    <a:lnTo>
                      <a:pt x="30" y="10"/>
                    </a:lnTo>
                    <a:lnTo>
                      <a:pt x="37" y="7"/>
                    </a:lnTo>
                    <a:lnTo>
                      <a:pt x="46" y="3"/>
                    </a:lnTo>
                    <a:lnTo>
                      <a:pt x="53" y="0"/>
                    </a:lnTo>
                    <a:lnTo>
                      <a:pt x="61" y="0"/>
                    </a:lnTo>
                    <a:lnTo>
                      <a:pt x="72" y="2"/>
                    </a:lnTo>
                    <a:lnTo>
                      <a:pt x="77" y="7"/>
                    </a:lnTo>
                    <a:lnTo>
                      <a:pt x="77" y="22"/>
                    </a:lnTo>
                    <a:lnTo>
                      <a:pt x="70" y="23"/>
                    </a:lnTo>
                    <a:lnTo>
                      <a:pt x="61" y="25"/>
                    </a:lnTo>
                    <a:lnTo>
                      <a:pt x="54" y="25"/>
                    </a:lnTo>
                    <a:lnTo>
                      <a:pt x="46" y="26"/>
                    </a:lnTo>
                    <a:lnTo>
                      <a:pt x="39" y="28"/>
                    </a:lnTo>
                    <a:lnTo>
                      <a:pt x="30" y="29"/>
                    </a:lnTo>
                    <a:lnTo>
                      <a:pt x="23" y="33"/>
                    </a:lnTo>
                    <a:lnTo>
                      <a:pt x="16" y="3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2BF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/>
              <p:cNvSpPr>
                <a:spLocks/>
              </p:cNvSpPr>
              <p:nvPr/>
            </p:nvSpPr>
            <p:spPr bwMode="auto">
              <a:xfrm>
                <a:off x="5940" y="9683"/>
                <a:ext cx="44" cy="152"/>
              </a:xfrm>
              <a:custGeom>
                <a:avLst/>
                <a:gdLst/>
                <a:ahLst/>
                <a:cxnLst>
                  <a:cxn ang="0">
                    <a:pos x="20" y="148"/>
                  </a:cxn>
                  <a:cxn ang="0">
                    <a:pos x="34" y="152"/>
                  </a:cxn>
                  <a:cxn ang="0">
                    <a:pos x="31" y="149"/>
                  </a:cxn>
                  <a:cxn ang="0">
                    <a:pos x="26" y="141"/>
                  </a:cxn>
                  <a:cxn ang="0">
                    <a:pos x="20" y="126"/>
                  </a:cxn>
                  <a:cxn ang="0">
                    <a:pos x="14" y="108"/>
                  </a:cxn>
                  <a:cxn ang="0">
                    <a:pos x="11" y="85"/>
                  </a:cxn>
                  <a:cxn ang="0">
                    <a:pos x="14" y="59"/>
                  </a:cxn>
                  <a:cxn ang="0">
                    <a:pos x="24" y="30"/>
                  </a:cxn>
                  <a:cxn ang="0">
                    <a:pos x="44" y="0"/>
                  </a:cxn>
                  <a:cxn ang="0">
                    <a:pos x="41" y="3"/>
                  </a:cxn>
                  <a:cxn ang="0">
                    <a:pos x="33" y="10"/>
                  </a:cxn>
                  <a:cxn ang="0">
                    <a:pos x="21" y="21"/>
                  </a:cxn>
                  <a:cxn ang="0">
                    <a:pos x="11" y="37"/>
                  </a:cxn>
                  <a:cxn ang="0">
                    <a:pos x="3" y="59"/>
                  </a:cxn>
                  <a:cxn ang="0">
                    <a:pos x="0" y="83"/>
                  </a:cxn>
                  <a:cxn ang="0">
                    <a:pos x="5" y="113"/>
                  </a:cxn>
                  <a:cxn ang="0">
                    <a:pos x="20" y="148"/>
                  </a:cxn>
                </a:cxnLst>
                <a:rect l="0" t="0" r="r" b="b"/>
                <a:pathLst>
                  <a:path w="44" h="152">
                    <a:moveTo>
                      <a:pt x="20" y="148"/>
                    </a:moveTo>
                    <a:lnTo>
                      <a:pt x="34" y="152"/>
                    </a:lnTo>
                    <a:lnTo>
                      <a:pt x="31" y="149"/>
                    </a:lnTo>
                    <a:lnTo>
                      <a:pt x="26" y="141"/>
                    </a:lnTo>
                    <a:lnTo>
                      <a:pt x="20" y="126"/>
                    </a:lnTo>
                    <a:lnTo>
                      <a:pt x="14" y="108"/>
                    </a:lnTo>
                    <a:lnTo>
                      <a:pt x="11" y="85"/>
                    </a:lnTo>
                    <a:lnTo>
                      <a:pt x="14" y="59"/>
                    </a:lnTo>
                    <a:lnTo>
                      <a:pt x="24" y="30"/>
                    </a:lnTo>
                    <a:lnTo>
                      <a:pt x="44" y="0"/>
                    </a:lnTo>
                    <a:lnTo>
                      <a:pt x="41" y="3"/>
                    </a:lnTo>
                    <a:lnTo>
                      <a:pt x="33" y="10"/>
                    </a:lnTo>
                    <a:lnTo>
                      <a:pt x="21" y="21"/>
                    </a:lnTo>
                    <a:lnTo>
                      <a:pt x="11" y="37"/>
                    </a:lnTo>
                    <a:lnTo>
                      <a:pt x="3" y="59"/>
                    </a:lnTo>
                    <a:lnTo>
                      <a:pt x="0" y="83"/>
                    </a:lnTo>
                    <a:lnTo>
                      <a:pt x="5" y="113"/>
                    </a:lnTo>
                    <a:lnTo>
                      <a:pt x="20" y="148"/>
                    </a:lnTo>
                    <a:close/>
                  </a:path>
                </a:pathLst>
              </a:custGeom>
              <a:solidFill>
                <a:srgbClr val="7AF7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70"/>
              <p:cNvSpPr>
                <a:spLocks/>
              </p:cNvSpPr>
              <p:nvPr/>
            </p:nvSpPr>
            <p:spPr bwMode="auto">
              <a:xfrm>
                <a:off x="5839" y="9415"/>
                <a:ext cx="45" cy="1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3"/>
                  </a:cxn>
                  <a:cxn ang="0">
                    <a:pos x="10" y="44"/>
                  </a:cxn>
                  <a:cxn ang="0">
                    <a:pos x="12" y="82"/>
                  </a:cxn>
                  <a:cxn ang="0">
                    <a:pos x="0" y="112"/>
                  </a:cxn>
                  <a:cxn ang="0">
                    <a:pos x="3" y="112"/>
                  </a:cxn>
                  <a:cxn ang="0">
                    <a:pos x="9" y="108"/>
                  </a:cxn>
                  <a:cxn ang="0">
                    <a:pos x="16" y="101"/>
                  </a:cxn>
                  <a:cxn ang="0">
                    <a:pos x="23" y="88"/>
                  </a:cxn>
                  <a:cxn ang="0">
                    <a:pos x="26" y="92"/>
                  </a:cxn>
                  <a:cxn ang="0">
                    <a:pos x="30" y="105"/>
                  </a:cxn>
                  <a:cxn ang="0">
                    <a:pos x="32" y="121"/>
                  </a:cxn>
                  <a:cxn ang="0">
                    <a:pos x="27" y="138"/>
                  </a:cxn>
                  <a:cxn ang="0">
                    <a:pos x="30" y="135"/>
                  </a:cxn>
                  <a:cxn ang="0">
                    <a:pos x="35" y="129"/>
                  </a:cxn>
                  <a:cxn ang="0">
                    <a:pos x="40" y="118"/>
                  </a:cxn>
                  <a:cxn ang="0">
                    <a:pos x="45" y="103"/>
                  </a:cxn>
                  <a:cxn ang="0">
                    <a:pos x="45" y="83"/>
                  </a:cxn>
                  <a:cxn ang="0">
                    <a:pos x="39" y="60"/>
                  </a:cxn>
                  <a:cxn ang="0">
                    <a:pos x="25" y="32"/>
                  </a:cxn>
                  <a:cxn ang="0">
                    <a:pos x="0" y="0"/>
                  </a:cxn>
                </a:cxnLst>
                <a:rect l="0" t="0" r="r" b="b"/>
                <a:pathLst>
                  <a:path w="45" h="138">
                    <a:moveTo>
                      <a:pt x="0" y="0"/>
                    </a:moveTo>
                    <a:lnTo>
                      <a:pt x="4" y="13"/>
                    </a:lnTo>
                    <a:lnTo>
                      <a:pt x="10" y="44"/>
                    </a:lnTo>
                    <a:lnTo>
                      <a:pt x="12" y="82"/>
                    </a:lnTo>
                    <a:lnTo>
                      <a:pt x="0" y="112"/>
                    </a:lnTo>
                    <a:lnTo>
                      <a:pt x="3" y="112"/>
                    </a:lnTo>
                    <a:lnTo>
                      <a:pt x="9" y="108"/>
                    </a:lnTo>
                    <a:lnTo>
                      <a:pt x="16" y="101"/>
                    </a:lnTo>
                    <a:lnTo>
                      <a:pt x="23" y="88"/>
                    </a:lnTo>
                    <a:lnTo>
                      <a:pt x="26" y="92"/>
                    </a:lnTo>
                    <a:lnTo>
                      <a:pt x="30" y="105"/>
                    </a:lnTo>
                    <a:lnTo>
                      <a:pt x="32" y="121"/>
                    </a:lnTo>
                    <a:lnTo>
                      <a:pt x="27" y="138"/>
                    </a:lnTo>
                    <a:lnTo>
                      <a:pt x="30" y="135"/>
                    </a:lnTo>
                    <a:lnTo>
                      <a:pt x="35" y="129"/>
                    </a:lnTo>
                    <a:lnTo>
                      <a:pt x="40" y="118"/>
                    </a:lnTo>
                    <a:lnTo>
                      <a:pt x="45" y="103"/>
                    </a:lnTo>
                    <a:lnTo>
                      <a:pt x="45" y="83"/>
                    </a:lnTo>
                    <a:lnTo>
                      <a:pt x="39" y="60"/>
                    </a:lnTo>
                    <a:lnTo>
                      <a:pt x="2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4C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9"/>
              <p:cNvSpPr>
                <a:spLocks/>
              </p:cNvSpPr>
              <p:nvPr/>
            </p:nvSpPr>
            <p:spPr bwMode="auto">
              <a:xfrm>
                <a:off x="5934" y="9264"/>
                <a:ext cx="65" cy="14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6" y="14"/>
                  </a:cxn>
                  <a:cxn ang="0">
                    <a:pos x="11" y="13"/>
                  </a:cxn>
                  <a:cxn ang="0">
                    <a:pos x="19" y="13"/>
                  </a:cxn>
                  <a:cxn ang="0">
                    <a:pos x="29" y="11"/>
                  </a:cxn>
                  <a:cxn ang="0">
                    <a:pos x="37" y="11"/>
                  </a:cxn>
                  <a:cxn ang="0">
                    <a:pos x="47" y="10"/>
                  </a:cxn>
                  <a:cxn ang="0">
                    <a:pos x="57" y="11"/>
                  </a:cxn>
                  <a:cxn ang="0">
                    <a:pos x="65" y="11"/>
                  </a:cxn>
                  <a:cxn ang="0">
                    <a:pos x="65" y="7"/>
                  </a:cxn>
                  <a:cxn ang="0">
                    <a:pos x="63" y="7"/>
                  </a:cxn>
                  <a:cxn ang="0">
                    <a:pos x="59" y="5"/>
                  </a:cxn>
                  <a:cxn ang="0">
                    <a:pos x="52" y="3"/>
                  </a:cxn>
                  <a:cxn ang="0">
                    <a:pos x="43" y="1"/>
                  </a:cxn>
                  <a:cxn ang="0">
                    <a:pos x="33" y="0"/>
                  </a:cxn>
                  <a:cxn ang="0">
                    <a:pos x="22" y="0"/>
                  </a:cxn>
                  <a:cxn ang="0">
                    <a:pos x="11" y="0"/>
                  </a:cxn>
                  <a:cxn ang="0">
                    <a:pos x="0" y="3"/>
                  </a:cxn>
                  <a:cxn ang="0">
                    <a:pos x="4" y="14"/>
                  </a:cxn>
                </a:cxnLst>
                <a:rect l="0" t="0" r="r" b="b"/>
                <a:pathLst>
                  <a:path w="65" h="14">
                    <a:moveTo>
                      <a:pt x="4" y="14"/>
                    </a:moveTo>
                    <a:lnTo>
                      <a:pt x="6" y="14"/>
                    </a:lnTo>
                    <a:lnTo>
                      <a:pt x="11" y="13"/>
                    </a:lnTo>
                    <a:lnTo>
                      <a:pt x="19" y="13"/>
                    </a:lnTo>
                    <a:lnTo>
                      <a:pt x="29" y="11"/>
                    </a:lnTo>
                    <a:lnTo>
                      <a:pt x="37" y="11"/>
                    </a:lnTo>
                    <a:lnTo>
                      <a:pt x="47" y="10"/>
                    </a:lnTo>
                    <a:lnTo>
                      <a:pt x="57" y="11"/>
                    </a:lnTo>
                    <a:lnTo>
                      <a:pt x="65" y="11"/>
                    </a:lnTo>
                    <a:lnTo>
                      <a:pt x="65" y="7"/>
                    </a:lnTo>
                    <a:lnTo>
                      <a:pt x="63" y="7"/>
                    </a:lnTo>
                    <a:lnTo>
                      <a:pt x="59" y="5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22" y="0"/>
                    </a:lnTo>
                    <a:lnTo>
                      <a:pt x="11" y="0"/>
                    </a:lnTo>
                    <a:lnTo>
                      <a:pt x="0" y="3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00599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8"/>
              <p:cNvSpPr>
                <a:spLocks/>
              </p:cNvSpPr>
              <p:nvPr/>
            </p:nvSpPr>
            <p:spPr bwMode="auto">
              <a:xfrm>
                <a:off x="6458" y="9360"/>
                <a:ext cx="10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5"/>
                  </a:cxn>
                  <a:cxn ang="0">
                    <a:pos x="10" y="23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25">
                    <a:moveTo>
                      <a:pt x="0" y="0"/>
                    </a:moveTo>
                    <a:lnTo>
                      <a:pt x="9" y="25"/>
                    </a:lnTo>
                    <a:lnTo>
                      <a:pt x="10" y="2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7"/>
              <p:cNvSpPr>
                <a:spLocks/>
              </p:cNvSpPr>
              <p:nvPr/>
            </p:nvSpPr>
            <p:spPr bwMode="auto">
              <a:xfrm>
                <a:off x="6625" y="9308"/>
                <a:ext cx="29" cy="1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3" y="16"/>
                  </a:cxn>
                  <a:cxn ang="0">
                    <a:pos x="24" y="15"/>
                  </a:cxn>
                  <a:cxn ang="0">
                    <a:pos x="26" y="13"/>
                  </a:cxn>
                  <a:cxn ang="0">
                    <a:pos x="27" y="10"/>
                  </a:cxn>
                  <a:cxn ang="0">
                    <a:pos x="29" y="9"/>
                  </a:cxn>
                  <a:cxn ang="0">
                    <a:pos x="4" y="0"/>
                  </a:cxn>
                  <a:cxn ang="0">
                    <a:pos x="3" y="2"/>
                  </a:cxn>
                  <a:cxn ang="0">
                    <a:pos x="3" y="2"/>
                  </a:cxn>
                  <a:cxn ang="0">
                    <a:pos x="1" y="3"/>
                  </a:cxn>
                  <a:cxn ang="0">
                    <a:pos x="0" y="5"/>
                  </a:cxn>
                </a:cxnLst>
                <a:rect l="0" t="0" r="r" b="b"/>
                <a:pathLst>
                  <a:path w="29" h="16">
                    <a:moveTo>
                      <a:pt x="0" y="5"/>
                    </a:moveTo>
                    <a:lnTo>
                      <a:pt x="23" y="16"/>
                    </a:lnTo>
                    <a:lnTo>
                      <a:pt x="24" y="15"/>
                    </a:lnTo>
                    <a:lnTo>
                      <a:pt x="26" y="13"/>
                    </a:lnTo>
                    <a:lnTo>
                      <a:pt x="27" y="10"/>
                    </a:lnTo>
                    <a:lnTo>
                      <a:pt x="29" y="9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6"/>
              <p:cNvSpPr>
                <a:spLocks/>
              </p:cNvSpPr>
              <p:nvPr/>
            </p:nvSpPr>
            <p:spPr bwMode="auto">
              <a:xfrm>
                <a:off x="6486" y="9508"/>
                <a:ext cx="11" cy="31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2" y="25"/>
                  </a:cxn>
                  <a:cxn ang="0">
                    <a:pos x="5" y="19"/>
                  </a:cxn>
                  <a:cxn ang="0">
                    <a:pos x="8" y="12"/>
                  </a:cxn>
                  <a:cxn ang="0">
                    <a:pos x="11" y="5"/>
                  </a:cxn>
                  <a:cxn ang="0">
                    <a:pos x="7" y="0"/>
                  </a:cxn>
                  <a:cxn ang="0">
                    <a:pos x="0" y="29"/>
                  </a:cxn>
                </a:cxnLst>
                <a:rect l="0" t="0" r="r" b="b"/>
                <a:pathLst>
                  <a:path w="11" h="31">
                    <a:moveTo>
                      <a:pt x="0" y="29"/>
                    </a:moveTo>
                    <a:lnTo>
                      <a:pt x="1" y="31"/>
                    </a:lnTo>
                    <a:lnTo>
                      <a:pt x="2" y="25"/>
                    </a:lnTo>
                    <a:lnTo>
                      <a:pt x="5" y="19"/>
                    </a:lnTo>
                    <a:lnTo>
                      <a:pt x="8" y="12"/>
                    </a:lnTo>
                    <a:lnTo>
                      <a:pt x="11" y="5"/>
                    </a:lnTo>
                    <a:lnTo>
                      <a:pt x="7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Text Box 64"/>
            <p:cNvSpPr txBox="1">
              <a:spLocks noChangeArrowheads="1"/>
            </p:cNvSpPr>
            <p:nvPr/>
          </p:nvSpPr>
          <p:spPr bwMode="auto">
            <a:xfrm>
              <a:off x="6195" y="9345"/>
              <a:ext cx="1181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cript MT Bold" pitchFamily="66" charset="0"/>
                  <a:ea typeface="SimSun" pitchFamily="2" charset="-122"/>
                  <a:cs typeface="Arial" pitchFamily="34" charset="0"/>
                </a:rPr>
                <a:t>atrevida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Hablo, Escucho, Escribo</vt:lpstr>
    </vt:vector>
  </TitlesOfParts>
  <Company>Brigham Young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Hablo, Escucho, Escribo</dc:title>
  <dc:creator>Cherice Montgomery</dc:creator>
  <cp:lastModifiedBy>Cherice Montgomery</cp:lastModifiedBy>
  <cp:revision>4</cp:revision>
  <dcterms:created xsi:type="dcterms:W3CDTF">2010-07-27T22:32:30Z</dcterms:created>
  <dcterms:modified xsi:type="dcterms:W3CDTF">2010-07-27T23:14:48Z</dcterms:modified>
</cp:coreProperties>
</file>